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4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5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6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7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8.xml" ContentType="application/vnd.openxmlformats-officedocument.theme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theme/theme19.xml" ContentType="application/vnd.openxmlformats-officedocument.theme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0.xml" ContentType="application/vnd.openxmlformats-officedocument.theme+xml"/>
  <Override PartName="/ppt/theme/themeOverride1.xml" ContentType="application/vnd.openxmlformats-officedocument.themeOverrid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1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8" r:id="rId1"/>
    <p:sldMasterId id="2147483883" r:id="rId2"/>
    <p:sldMasterId id="2147483933" r:id="rId3"/>
    <p:sldMasterId id="2147483945" r:id="rId4"/>
    <p:sldMasterId id="2147483959" r:id="rId5"/>
    <p:sldMasterId id="2147483971" r:id="rId6"/>
    <p:sldMasterId id="2147483983" r:id="rId7"/>
    <p:sldMasterId id="2147484007" r:id="rId8"/>
    <p:sldMasterId id="2147484019" r:id="rId9"/>
    <p:sldMasterId id="2147484031" r:id="rId10"/>
    <p:sldMasterId id="2147484043" r:id="rId11"/>
    <p:sldMasterId id="2147484055" r:id="rId12"/>
    <p:sldMasterId id="2147484084" r:id="rId13"/>
    <p:sldMasterId id="2147484096" r:id="rId14"/>
    <p:sldMasterId id="2147484108" r:id="rId15"/>
    <p:sldMasterId id="2147484125" r:id="rId16"/>
    <p:sldMasterId id="2147484149" r:id="rId17"/>
    <p:sldMasterId id="2147484166" r:id="rId18"/>
    <p:sldMasterId id="2147484183" r:id="rId19"/>
    <p:sldMasterId id="2147484195" r:id="rId20"/>
    <p:sldMasterId id="2147484207" r:id="rId21"/>
  </p:sldMasterIdLst>
  <p:sldIdLst>
    <p:sldId id="259" r:id="rId22"/>
    <p:sldId id="260" r:id="rId23"/>
    <p:sldId id="256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70" r:id="rId33"/>
    <p:sldId id="271" r:id="rId34"/>
    <p:sldId id="273" r:id="rId35"/>
    <p:sldId id="275" r:id="rId36"/>
    <p:sldId id="276" r:id="rId37"/>
    <p:sldId id="277" r:id="rId38"/>
    <p:sldId id="279" r:id="rId39"/>
    <p:sldId id="281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6" r:id="rId52"/>
    <p:sldId id="297" r:id="rId53"/>
    <p:sldId id="298" r:id="rId54"/>
    <p:sldId id="299" r:id="rId55"/>
    <p:sldId id="300" r:id="rId56"/>
    <p:sldId id="301" r:id="rId57"/>
    <p:sldId id="302" r:id="rId58"/>
    <p:sldId id="303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2504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29.xml"/><Relationship Id="rId51" Type="http://schemas.openxmlformats.org/officeDocument/2006/relationships/slide" Target="slides/slide30.xml"/><Relationship Id="rId52" Type="http://schemas.openxmlformats.org/officeDocument/2006/relationships/slide" Target="slides/slide31.xml"/><Relationship Id="rId53" Type="http://schemas.openxmlformats.org/officeDocument/2006/relationships/slide" Target="slides/slide32.xml"/><Relationship Id="rId54" Type="http://schemas.openxmlformats.org/officeDocument/2006/relationships/slide" Target="slides/slide33.xml"/><Relationship Id="rId55" Type="http://schemas.openxmlformats.org/officeDocument/2006/relationships/slide" Target="slides/slide34.xml"/><Relationship Id="rId56" Type="http://schemas.openxmlformats.org/officeDocument/2006/relationships/slide" Target="slides/slide35.xml"/><Relationship Id="rId57" Type="http://schemas.openxmlformats.org/officeDocument/2006/relationships/slide" Target="slides/slide36.xml"/><Relationship Id="rId58" Type="http://schemas.openxmlformats.org/officeDocument/2006/relationships/slide" Target="slides/slide37.xml"/><Relationship Id="rId59" Type="http://schemas.openxmlformats.org/officeDocument/2006/relationships/slide" Target="slides/slide38.xml"/><Relationship Id="rId40" Type="http://schemas.openxmlformats.org/officeDocument/2006/relationships/slide" Target="slides/slide19.xml"/><Relationship Id="rId41" Type="http://schemas.openxmlformats.org/officeDocument/2006/relationships/slide" Target="slides/slide20.xml"/><Relationship Id="rId42" Type="http://schemas.openxmlformats.org/officeDocument/2006/relationships/slide" Target="slides/slide21.xml"/><Relationship Id="rId43" Type="http://schemas.openxmlformats.org/officeDocument/2006/relationships/slide" Target="slides/slide22.xml"/><Relationship Id="rId44" Type="http://schemas.openxmlformats.org/officeDocument/2006/relationships/slide" Target="slides/slide23.xml"/><Relationship Id="rId45" Type="http://schemas.openxmlformats.org/officeDocument/2006/relationships/slide" Target="slides/slide24.xml"/><Relationship Id="rId46" Type="http://schemas.openxmlformats.org/officeDocument/2006/relationships/slide" Target="slides/slide25.xml"/><Relationship Id="rId47" Type="http://schemas.openxmlformats.org/officeDocument/2006/relationships/slide" Target="slides/slide26.xml"/><Relationship Id="rId48" Type="http://schemas.openxmlformats.org/officeDocument/2006/relationships/slide" Target="slides/slide27.xml"/><Relationship Id="rId4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9.xml"/><Relationship Id="rId31" Type="http://schemas.openxmlformats.org/officeDocument/2006/relationships/slide" Target="slides/slide10.xml"/><Relationship Id="rId32" Type="http://schemas.openxmlformats.org/officeDocument/2006/relationships/slide" Target="slides/slide11.xml"/><Relationship Id="rId33" Type="http://schemas.openxmlformats.org/officeDocument/2006/relationships/slide" Target="slides/slide12.xml"/><Relationship Id="rId34" Type="http://schemas.openxmlformats.org/officeDocument/2006/relationships/slide" Target="slides/slide13.xml"/><Relationship Id="rId35" Type="http://schemas.openxmlformats.org/officeDocument/2006/relationships/slide" Target="slides/slide14.xml"/><Relationship Id="rId36" Type="http://schemas.openxmlformats.org/officeDocument/2006/relationships/slide" Target="slides/slide15.xml"/><Relationship Id="rId37" Type="http://schemas.openxmlformats.org/officeDocument/2006/relationships/slide" Target="slides/slide16.xml"/><Relationship Id="rId38" Type="http://schemas.openxmlformats.org/officeDocument/2006/relationships/slide" Target="slides/slide17.xml"/><Relationship Id="rId39" Type="http://schemas.openxmlformats.org/officeDocument/2006/relationships/slide" Target="slides/slide18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" Target="slides/slide1.xml"/><Relationship Id="rId23" Type="http://schemas.openxmlformats.org/officeDocument/2006/relationships/slide" Target="slides/slide2.xml"/><Relationship Id="rId24" Type="http://schemas.openxmlformats.org/officeDocument/2006/relationships/slide" Target="slides/slide3.xml"/><Relationship Id="rId25" Type="http://schemas.openxmlformats.org/officeDocument/2006/relationships/slide" Target="slides/slide4.xml"/><Relationship Id="rId26" Type="http://schemas.openxmlformats.org/officeDocument/2006/relationships/slide" Target="slides/slide5.xml"/><Relationship Id="rId27" Type="http://schemas.openxmlformats.org/officeDocument/2006/relationships/slide" Target="slides/slide6.xml"/><Relationship Id="rId28" Type="http://schemas.openxmlformats.org/officeDocument/2006/relationships/slide" Target="slides/slide7.xml"/><Relationship Id="rId29" Type="http://schemas.openxmlformats.org/officeDocument/2006/relationships/slide" Target="slides/slide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3359C-82AE-804B-8FBA-F5AFF880D0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058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869A2-03A1-784E-96C2-F69484C9EA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106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E1888-23BB-FA4E-B015-DD23773616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892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2F673-7C90-C042-BDB9-6BE9615C4C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8415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6B5C1-3B7E-8E49-BCF1-F6CDBB504C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621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2230F-F3FF-694C-B200-7096CB27D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917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D8FAF-317D-AD47-93D0-E1EAFBAEBE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0845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3E2E0-6594-4349-A974-BCCC5B2DA8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463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DDC7A-4DC8-624F-B40C-39237415F5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3043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D6EDC-8A39-104B-BC4D-261F133C71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80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8F8C4-95F3-DF4F-9C14-A93039CCF0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370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3359C-82AE-804B-8FBA-F5AFF880D0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055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869A2-03A1-784E-96C2-F69484C9EA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4467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E1888-23BB-FA4E-B015-DD23773616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739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2F673-7C90-C042-BDB9-6BE9615C4C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97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6B5C1-3B7E-8E49-BCF1-F6CDBB504C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55064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594AFD7-A2A0-9E46-8C22-0F0E1959FB70}" type="slidenum">
              <a:rPr lang="en-US">
                <a:solidFill>
                  <a:srgbClr val="FFFFFF"/>
                </a:solidFill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1394361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97139-E11E-EE47-987C-92CDD3EA609D}" type="slidenum">
              <a:rPr lang="en-US">
                <a:solidFill>
                  <a:srgbClr val="FFFFFF"/>
                </a:solidFill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3514959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E04E1-D05E-9E40-87FE-D3B5BD5FBDA5}" type="slidenum">
              <a:rPr lang="en-US">
                <a:solidFill>
                  <a:srgbClr val="FFFFFF"/>
                </a:solidFill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0541049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23D03-3009-6B4E-88B2-58116A9E8899}" type="slidenum">
              <a:rPr lang="en-US">
                <a:solidFill>
                  <a:srgbClr val="FFFFFF"/>
                </a:solidFill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08448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9522C-D8E2-5241-AFD5-AC4390D58E01}" type="slidenum">
              <a:rPr lang="en-US">
                <a:solidFill>
                  <a:srgbClr val="FFFFFF"/>
                </a:solidFill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6017934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C1BDC-0683-E345-A789-C31E9F9D1CEA}" type="slidenum">
              <a:rPr lang="en-US">
                <a:solidFill>
                  <a:srgbClr val="FFFFFF"/>
                </a:solidFill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5796795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828EC-FB6B-2741-90D7-64563DE90889}" type="slidenum">
              <a:rPr lang="en-US">
                <a:solidFill>
                  <a:srgbClr val="FFFFFF"/>
                </a:solidFill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5597096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45BF8-D281-934D-8581-B1165086589D}" type="slidenum">
              <a:rPr lang="en-US">
                <a:solidFill>
                  <a:srgbClr val="FFFFFF"/>
                </a:solidFill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8015842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E3BF6-28DA-424C-B352-1DAAA46A8DDD}" type="slidenum">
              <a:rPr lang="en-US">
                <a:solidFill>
                  <a:srgbClr val="FFFFFF"/>
                </a:solidFill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9325350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FB7-BB00-7B4C-AE23-DBD54BBA2CC9}" type="slidenum">
              <a:rPr lang="en-US">
                <a:solidFill>
                  <a:srgbClr val="FFFFFF"/>
                </a:solidFill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6860262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C9D8B-594A-5E4F-8AF2-5D46D1A5589B}" type="slidenum">
              <a:rPr lang="en-US">
                <a:solidFill>
                  <a:srgbClr val="FFFFFF"/>
                </a:solidFill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6921305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40328-92CF-8E4A-AD98-08F9CE081A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77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52791-C10A-274C-87FB-0CAFD56285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4604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B9361-BEB7-254B-80E3-0BF67544B0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735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16B5F-85AB-654D-9D68-B0A3418824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73497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76020-57AC-D845-9495-5652754B58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28541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E526F-DF5B-DA4E-970C-C85AA949FC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6495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2ABF5-D83C-5E49-84DA-A5F8AFE202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6703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5E6-607C-7D43-8DCE-E1A90A3348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36730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855E1-69DA-CA42-9AC3-ACAB82A6CB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2663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EE8EC-5B52-E341-8D53-B943959EFE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40552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55EBB-6CC2-CE43-B051-B4E467C06C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33261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60C9A-BB0A-4A50-873F-35E7FA57A9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8589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C1024-DF5C-4CF2-88BE-38A2339597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44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9537D-60E3-4B64-AF57-3B7F7CB01A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5759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091FC-D4F2-4503-893E-9ADD22393D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70890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8AF21-2E7A-4CB7-964B-5710F63D87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9255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89363-3A7A-4731-AC42-A86DD532BC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3898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CDA77-63EC-495C-A929-659D99B0B6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3656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0641A-11E6-422A-92F2-2B52D461EE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5058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57CB1-A967-4699-AB48-588112D81D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5828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C3A35-D0C9-438A-889A-9302BAE2BB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6737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0F22C-CB0B-4022-8F6E-EB32C928CA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23764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60C9A-BB0A-4A50-873F-35E7FA57A95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53095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1/21/20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4C1024-DF5C-4CF2-88BE-38A2339597AC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8937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29537D-60E3-4B64-AF57-3B7F7CB01A0F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96461837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0091FC-D4F2-4503-893E-9ADD22393D8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8073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C8AF21-2E7A-4CB7-964B-5710F63D87E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75599894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689363-3A7A-4731-AC42-A86DD532BCD1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8758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ECDA77-63EC-495C-A929-659D99B0B6CF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0912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E0641A-11E6-422A-92F2-2B52D461EE0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7491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Corbe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8F57CB1-A967-4699-AB48-588112D81DC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460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1C3A35-D0C9-438A-889A-9302BAE2BB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49052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0F22C-CB0B-4022-8F6E-EB32C928CAE2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14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169E2-675A-4495-AE45-119AD16F5B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5341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57F39-0DEF-4218-95B3-BC63BD9348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7498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BD490-1ED4-408D-BA47-113C96A760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8853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6EE6C-166C-41BB-86D1-2358A4FA91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395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558FA-1BD0-43EE-B259-9B5A52AC35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7516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84479-4DF4-46A1-9827-075FA93D7F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1084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C2D85-C3EA-44A2-961D-BDD695CE7F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6323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8AB2D-938D-476D-9D3C-53DC008952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608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27861-0753-493F-B4FC-E3B7DC0886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0677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F8116-EA9C-4BE0-823B-4EABF3A431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65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1/21/20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15517-B2AD-4A10-ABB5-A052F48276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51283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3267A0D-E32F-4B61-B85D-20B3C5B32A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11449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8F99401-F955-494D-A522-15676573DB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3346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C152A60-D801-427D-86D2-1ED012778B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4412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624820-E12C-413F-89E6-4369552A38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0270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99A42AB-9F16-402C-BD5D-EA0F1D7A95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7435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AE1F02-C635-4110-A72A-9FFF7D3B18EF}" type="slidenum">
              <a:rPr lang="en-US" smtClean="0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42147469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234C8A-9C7A-4282-8138-59BED422BCA3}" type="slidenum">
              <a:rPr lang="en-US" smtClean="0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9598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DF2B4FD-CF39-4AD3-8323-6E08A28D5776}" type="slidenum">
              <a:rPr lang="en-US" smtClean="0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90546802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C8756B2-E42B-486A-B695-50570A4769E0}" type="slidenum">
              <a:rPr lang="en-US" smtClean="0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652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22DB680-0E92-4C69-9479-4AD54084E30E}" type="slidenum">
              <a:rPr lang="en-US" smtClean="0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04364334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03B89D9-3F27-4344-A8B2-4CE12BB11F92}" type="slidenum">
              <a:rPr lang="en-US" smtClean="0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5746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A9A72D6-BA0A-4397-AB2F-BD777190B7AF}" type="slidenum">
              <a:rPr lang="en-US" smtClean="0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6622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31C4708-B584-4965-A856-27BF92BCFB2B}" type="slidenum">
              <a:rPr lang="en-US" smtClean="0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11201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0FA2BCEE-950A-4EA5-9B81-F2641F3EEAA3}" type="slidenum">
              <a:rPr lang="en-US" smtClean="0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4600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64B76B-1EAD-411A-9737-F5A566E7545F}" type="slidenum">
              <a:rPr lang="en-US" smtClean="0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10693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64EFDB-DF8F-4CD5-BE4E-BEC00DCFD3F2}" type="slidenum">
              <a:rPr lang="en-US" smtClean="0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95056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74" indent="0" algn="ctr">
              <a:buNone/>
              <a:defRPr/>
            </a:lvl2pPr>
            <a:lvl3pPr marL="913544" indent="0" algn="ctr">
              <a:buNone/>
              <a:defRPr/>
            </a:lvl3pPr>
            <a:lvl4pPr marL="1370319" indent="0" algn="ctr">
              <a:buNone/>
              <a:defRPr/>
            </a:lvl4pPr>
            <a:lvl5pPr marL="1827089" indent="0" algn="ctr">
              <a:buNone/>
              <a:defRPr/>
            </a:lvl5pPr>
            <a:lvl6pPr marL="2283864" indent="0" algn="ctr">
              <a:buNone/>
              <a:defRPr/>
            </a:lvl6pPr>
            <a:lvl7pPr marL="2740634" indent="0" algn="ctr">
              <a:buNone/>
              <a:defRPr/>
            </a:lvl7pPr>
            <a:lvl8pPr marL="3197408" indent="0" algn="ctr">
              <a:buNone/>
              <a:defRPr/>
            </a:lvl8pPr>
            <a:lvl9pPr marL="365417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8A9CF-4A82-45DA-B795-FE6280FC25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90081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79DFB-E482-4E09-AA08-CCA6F3D749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27572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4" indent="0">
              <a:buNone/>
              <a:defRPr sz="1800"/>
            </a:lvl2pPr>
            <a:lvl3pPr marL="913544" indent="0">
              <a:buNone/>
              <a:defRPr sz="1600"/>
            </a:lvl3pPr>
            <a:lvl4pPr marL="1370319" indent="0">
              <a:buNone/>
              <a:defRPr sz="1400"/>
            </a:lvl4pPr>
            <a:lvl5pPr marL="1827089" indent="0">
              <a:buNone/>
              <a:defRPr sz="1400"/>
            </a:lvl5pPr>
            <a:lvl6pPr marL="2283864" indent="0">
              <a:buNone/>
              <a:defRPr sz="1400"/>
            </a:lvl6pPr>
            <a:lvl7pPr marL="2740634" indent="0">
              <a:buNone/>
              <a:defRPr sz="1400"/>
            </a:lvl7pPr>
            <a:lvl8pPr marL="3197408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DDA14-2B98-4845-A77D-0B98585C81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7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2E8F6-4833-4254-ABF2-79E4624A79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27990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43393-A2B6-42BC-B8D2-2471E763F1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4885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6C060-D7DD-4A8C-85A5-EE1A5CC494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24826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3A544-9342-4429-8AD8-551884502E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8139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4B178-C552-49E6-BC08-80D5C7E128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7701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C2608-24D9-4B99-8D24-7DCD655DF3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8170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96802-FB90-479F-A713-5DE2F121BF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4857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23161-7607-4445-A3C7-E6F8C8B4AB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27033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039DDD-5522-43D8-91C3-59C3076C3D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2378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8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9CF30C-B1E4-448D-9638-D40843E436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197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8"/>
            <a:ext cx="4038600" cy="4525963"/>
          </a:xfrm>
        </p:spPr>
        <p:txBody>
          <a:bodyPr/>
          <a:lstStyle/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8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0B00C6F-414B-4A1D-8991-0DD75746D0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046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8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8"/>
            <a:ext cx="4038600" cy="4525963"/>
          </a:xfrm>
        </p:spPr>
        <p:txBody>
          <a:bodyPr/>
          <a:lstStyle/>
          <a:p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B82580-688B-4C74-8B2F-4A50DA1B64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7361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6D12D40-36B5-4E82-9C73-5FD8262CBE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17340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506" indent="0" algn="ctr">
              <a:buNone/>
              <a:defRPr/>
            </a:lvl2pPr>
            <a:lvl3pPr marL="913010" indent="0" algn="ctr">
              <a:buNone/>
              <a:defRPr/>
            </a:lvl3pPr>
            <a:lvl4pPr marL="1369517" indent="0" algn="ctr">
              <a:buNone/>
              <a:defRPr/>
            </a:lvl4pPr>
            <a:lvl5pPr marL="1826021" indent="0" algn="ctr">
              <a:buNone/>
              <a:defRPr/>
            </a:lvl5pPr>
            <a:lvl6pPr marL="2282529" indent="0" algn="ctr">
              <a:buNone/>
              <a:defRPr/>
            </a:lvl6pPr>
            <a:lvl7pPr marL="2739032" indent="0" algn="ctr">
              <a:buNone/>
              <a:defRPr/>
            </a:lvl7pPr>
            <a:lvl8pPr marL="3195539" indent="0" algn="ctr">
              <a:buNone/>
              <a:defRPr/>
            </a:lvl8pPr>
            <a:lvl9pPr marL="365204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8A9CF-4A82-45DA-B795-FE6280FC25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12637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79DFB-E482-4E09-AA08-CCA6F3D749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5257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06" indent="0">
              <a:buNone/>
              <a:defRPr sz="1800"/>
            </a:lvl2pPr>
            <a:lvl3pPr marL="913010" indent="0">
              <a:buNone/>
              <a:defRPr sz="1600"/>
            </a:lvl3pPr>
            <a:lvl4pPr marL="1369517" indent="0">
              <a:buNone/>
              <a:defRPr sz="1400"/>
            </a:lvl4pPr>
            <a:lvl5pPr marL="1826021" indent="0">
              <a:buNone/>
              <a:defRPr sz="1400"/>
            </a:lvl5pPr>
            <a:lvl6pPr marL="2282529" indent="0">
              <a:buNone/>
              <a:defRPr sz="1400"/>
            </a:lvl6pPr>
            <a:lvl7pPr marL="2739032" indent="0">
              <a:buNone/>
              <a:defRPr sz="1400"/>
            </a:lvl7pPr>
            <a:lvl8pPr marL="3195539" indent="0">
              <a:buNone/>
              <a:defRPr sz="1400"/>
            </a:lvl8pPr>
            <a:lvl9pPr marL="365204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DDA14-2B98-4845-A77D-0B98585C81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492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2E8F6-4833-4254-ABF2-79E4624A79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3544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06" indent="0">
              <a:buNone/>
              <a:defRPr sz="2000" b="1"/>
            </a:lvl2pPr>
            <a:lvl3pPr marL="913010" indent="0">
              <a:buNone/>
              <a:defRPr sz="1800" b="1"/>
            </a:lvl3pPr>
            <a:lvl4pPr marL="1369517" indent="0">
              <a:buNone/>
              <a:defRPr sz="1600" b="1"/>
            </a:lvl4pPr>
            <a:lvl5pPr marL="1826021" indent="0">
              <a:buNone/>
              <a:defRPr sz="1600" b="1"/>
            </a:lvl5pPr>
            <a:lvl6pPr marL="2282529" indent="0">
              <a:buNone/>
              <a:defRPr sz="1600" b="1"/>
            </a:lvl6pPr>
            <a:lvl7pPr marL="2739032" indent="0">
              <a:buNone/>
              <a:defRPr sz="1600" b="1"/>
            </a:lvl7pPr>
            <a:lvl8pPr marL="3195539" indent="0">
              <a:buNone/>
              <a:defRPr sz="1600" b="1"/>
            </a:lvl8pPr>
            <a:lvl9pPr marL="36520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06" indent="0">
              <a:buNone/>
              <a:defRPr sz="2000" b="1"/>
            </a:lvl2pPr>
            <a:lvl3pPr marL="913010" indent="0">
              <a:buNone/>
              <a:defRPr sz="1800" b="1"/>
            </a:lvl3pPr>
            <a:lvl4pPr marL="1369517" indent="0">
              <a:buNone/>
              <a:defRPr sz="1600" b="1"/>
            </a:lvl4pPr>
            <a:lvl5pPr marL="1826021" indent="0">
              <a:buNone/>
              <a:defRPr sz="1600" b="1"/>
            </a:lvl5pPr>
            <a:lvl6pPr marL="2282529" indent="0">
              <a:buNone/>
              <a:defRPr sz="1600" b="1"/>
            </a:lvl6pPr>
            <a:lvl7pPr marL="2739032" indent="0">
              <a:buNone/>
              <a:defRPr sz="1600" b="1"/>
            </a:lvl7pPr>
            <a:lvl8pPr marL="3195539" indent="0">
              <a:buNone/>
              <a:defRPr sz="1600" b="1"/>
            </a:lvl8pPr>
            <a:lvl9pPr marL="36520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43393-A2B6-42BC-B8D2-2471E763F1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76638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6C060-D7DD-4A8C-85A5-EE1A5CC494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03728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3A544-9342-4429-8AD8-551884502E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461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06" indent="0">
              <a:buNone/>
              <a:defRPr sz="1200"/>
            </a:lvl2pPr>
            <a:lvl3pPr marL="913010" indent="0">
              <a:buNone/>
              <a:defRPr sz="1000"/>
            </a:lvl3pPr>
            <a:lvl4pPr marL="1369517" indent="0">
              <a:buNone/>
              <a:defRPr sz="900"/>
            </a:lvl4pPr>
            <a:lvl5pPr marL="1826021" indent="0">
              <a:buNone/>
              <a:defRPr sz="900"/>
            </a:lvl5pPr>
            <a:lvl6pPr marL="2282529" indent="0">
              <a:buNone/>
              <a:defRPr sz="900"/>
            </a:lvl6pPr>
            <a:lvl7pPr marL="2739032" indent="0">
              <a:buNone/>
              <a:defRPr sz="900"/>
            </a:lvl7pPr>
            <a:lvl8pPr marL="3195539" indent="0">
              <a:buNone/>
              <a:defRPr sz="900"/>
            </a:lvl8pPr>
            <a:lvl9pPr marL="36520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4B178-C552-49E6-BC08-80D5C7E128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2843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506" indent="0">
              <a:buNone/>
              <a:defRPr sz="2800"/>
            </a:lvl2pPr>
            <a:lvl3pPr marL="913010" indent="0">
              <a:buNone/>
              <a:defRPr sz="2400"/>
            </a:lvl3pPr>
            <a:lvl4pPr marL="1369517" indent="0">
              <a:buNone/>
              <a:defRPr sz="2000"/>
            </a:lvl4pPr>
            <a:lvl5pPr marL="1826021" indent="0">
              <a:buNone/>
              <a:defRPr sz="2000"/>
            </a:lvl5pPr>
            <a:lvl6pPr marL="2282529" indent="0">
              <a:buNone/>
              <a:defRPr sz="2000"/>
            </a:lvl6pPr>
            <a:lvl7pPr marL="2739032" indent="0">
              <a:buNone/>
              <a:defRPr sz="2000"/>
            </a:lvl7pPr>
            <a:lvl8pPr marL="3195539" indent="0">
              <a:buNone/>
              <a:defRPr sz="2000"/>
            </a:lvl8pPr>
            <a:lvl9pPr marL="3652043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06" indent="0">
              <a:buNone/>
              <a:defRPr sz="1200"/>
            </a:lvl2pPr>
            <a:lvl3pPr marL="913010" indent="0">
              <a:buNone/>
              <a:defRPr sz="1000"/>
            </a:lvl3pPr>
            <a:lvl4pPr marL="1369517" indent="0">
              <a:buNone/>
              <a:defRPr sz="900"/>
            </a:lvl4pPr>
            <a:lvl5pPr marL="1826021" indent="0">
              <a:buNone/>
              <a:defRPr sz="900"/>
            </a:lvl5pPr>
            <a:lvl6pPr marL="2282529" indent="0">
              <a:buNone/>
              <a:defRPr sz="900"/>
            </a:lvl6pPr>
            <a:lvl7pPr marL="2739032" indent="0">
              <a:buNone/>
              <a:defRPr sz="900"/>
            </a:lvl7pPr>
            <a:lvl8pPr marL="3195539" indent="0">
              <a:buNone/>
              <a:defRPr sz="900"/>
            </a:lvl8pPr>
            <a:lvl9pPr marL="36520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C2608-24D9-4B99-8D24-7DCD655DF3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2091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96802-FB90-479F-A713-5DE2F121BF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4193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23161-7607-4445-A3C7-E6F8C8B4AB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11949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039DDD-5522-43D8-91C3-59C3076C3D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83734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13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9CF30C-B1E4-448D-9638-D40843E436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9954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13"/>
            <a:ext cx="4038600" cy="4525963"/>
          </a:xfrm>
        </p:spPr>
        <p:txBody>
          <a:bodyPr/>
          <a:lstStyle/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13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0B00C6F-414B-4A1D-8991-0DD75746D0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9076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13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13"/>
            <a:ext cx="4038600" cy="4525963"/>
          </a:xfrm>
        </p:spPr>
        <p:txBody>
          <a:bodyPr/>
          <a:lstStyle/>
          <a:p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B82580-688B-4C74-8B2F-4A50DA1B64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5044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3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6D12D40-36B5-4E82-9C73-5FD8262CBE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6152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38A9CF-4A82-45DA-B795-FE6280FC25F1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39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26" tIns="45693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6933" indent="0" algn="ctr">
              <a:buNone/>
            </a:lvl2pPr>
            <a:lvl3pPr marL="913865" indent="0" algn="ctr">
              <a:buNone/>
            </a:lvl3pPr>
            <a:lvl4pPr marL="1370799" indent="0" algn="ctr">
              <a:buNone/>
            </a:lvl4pPr>
            <a:lvl5pPr marL="1827731" indent="0" algn="ctr">
              <a:buNone/>
            </a:lvl5pPr>
            <a:lvl6pPr marL="2284665" indent="0" algn="ctr">
              <a:buNone/>
            </a:lvl6pPr>
            <a:lvl7pPr marL="2741596" indent="0" algn="ctr">
              <a:buNone/>
            </a:lvl7pPr>
            <a:lvl8pPr marL="3198530" indent="0" algn="ctr">
              <a:buNone/>
            </a:lvl8pPr>
            <a:lvl9pPr marL="365546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002344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979DFB-E482-4E09-AA08-CCA6F3D7496D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7147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87" tIns="45693" rIns="91387" bIns="45693" anchor="t" compatLnSpc="1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87" tIns="45693" rIns="91387" bIns="45693" anchor="t" compatLnSpc="1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87" tIns="45693" rIns="91387" bIns="45693" anchor="t" compatLnSpc="1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87" tIns="45693" rIns="91387" bIns="45693" anchor="t" compatLnSpc="1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87" tIns="45693" rIns="91387" bIns="45693" anchor="t" compatLnSpc="1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87" tIns="45693" rIns="91387" bIns="45693" anchor="t" compatLnSpc="1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8" y="4246568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87" tIns="45693" rIns="91387" bIns="45693" anchor="t" compatLnSpc="1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87" tIns="45693" rIns="91387" bIns="45693" anchor="t" compatLnSpc="1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87" tIns="45693" rIns="91387" bIns="45693" anchor="t" compatLnSpc="1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87" tIns="45693" rIns="91387" bIns="45693" anchor="t" compatLnSpc="1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87" tIns="45693" rIns="91387" bIns="45693" anchor="t" compatLnSpc="1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87" tIns="45693" rIns="91387" bIns="45693" anchor="t" compatLnSpc="1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87" tIns="45693" rIns="91387" bIns="45693" anchor="t" compatLnSpc="1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87" tIns="45693" rIns="91387" bIns="45693" anchor="t" compatLnSpc="1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87" tIns="45693" rIns="91387" bIns="45693" anchor="t" compatLnSpc="1"/>
          <a:lstStyle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48" tIns="45693" bIns="0" anchor="t"/>
          <a:lstStyle>
            <a:lvl1pPr marL="548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2DDA14-2B98-4845-A77D-0B98585C81E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8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3970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84631044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B2E8F6-4833-4254-ABF2-79E4624A795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4921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8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09750"/>
            <a:ext cx="4040188" cy="639762"/>
          </a:xfrm>
        </p:spPr>
        <p:txBody>
          <a:bodyPr anchor="ctr"/>
          <a:lstStyle>
            <a:lvl1pPr marL="73108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0" y="1809750"/>
            <a:ext cx="4041775" cy="639762"/>
          </a:xfrm>
        </p:spPr>
        <p:txBody>
          <a:bodyPr anchor="ctr"/>
          <a:lstStyle>
            <a:lvl1pPr marL="73108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F43393-A2B6-42BC-B8D2-2471E763F109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9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37193412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A6C060-D7DD-4A8C-85A5-EE1A5CC494BD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3761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73A544-9342-4429-8AD8-551884502E3F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15905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31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A4B178-C552-49E6-BC08-80D5C7E128A2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34031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4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6" y="1219201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3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2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16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6" y="1371601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93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03"/>
            <a:ext cx="2133600" cy="365125"/>
          </a:xfrm>
        </p:spPr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03"/>
            <a:ext cx="5562600" cy="365125"/>
          </a:xfrm>
        </p:spPr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03"/>
            <a:ext cx="457200" cy="365125"/>
          </a:xfrm>
        </p:spPr>
        <p:txBody>
          <a:bodyPr/>
          <a:lstStyle>
            <a:extLst/>
          </a:lstStyle>
          <a:p>
            <a:fld id="{68EC2608-24D9-4B99-8D24-7DCD655DF340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75899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396802-FB90-479F-A713-5DE2F121BFA7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8111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E23161-7607-4445-A3C7-E6F8C8B4AB77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894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7" tIns="45698" rIns="91397" bIns="45698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6986" indent="0" algn="ctr">
              <a:buNone/>
            </a:lvl2pPr>
            <a:lvl3pPr marL="913972" indent="0" algn="ctr">
              <a:buNone/>
            </a:lvl3pPr>
            <a:lvl4pPr marL="1370959" indent="0" algn="ctr">
              <a:buNone/>
            </a:lvl4pPr>
            <a:lvl5pPr marL="1827945" indent="0" algn="ctr">
              <a:buNone/>
            </a:lvl5pPr>
            <a:lvl6pPr marL="2284932" indent="0" algn="ctr">
              <a:buNone/>
            </a:lvl6pPr>
            <a:lvl7pPr marL="2741916" indent="0" algn="ctr">
              <a:buNone/>
            </a:lvl7pPr>
            <a:lvl8pPr marL="3198904" indent="0" algn="ctr">
              <a:buNone/>
            </a:lvl8pPr>
            <a:lvl9pPr marL="3655888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F394C-E953-4FC0-AE21-CFCDC20E6C1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2255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3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69DE7-634F-4B94-9473-C81523B02F66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3152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7" tIns="45698" rIns="91397" bIns="45698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F6B31-5970-4A55-A930-75E3C75EAD8C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65B4-3FB5-4A2A-B711-20AE5C0A0C2F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6933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7" tIns="45698" rIns="91397" bIns="45698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9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41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41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93A7-DF17-4689-B987-E76D2F5149F1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2198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47467-93E5-4FD8-A10B-C18A4E9BCE56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8584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615CD-9A0C-459F-9E4B-67534F55A078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6619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7" tIns="45698" rIns="91397" bIns="45698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4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3424D-E27D-42F9-B043-982C762744CB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1471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676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71F7D-F093-4063-A55A-72862F3B8C51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48964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65BBB-ACD5-4917-9A6D-514438C2F9A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09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80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80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BA9D7-1E5E-493D-94D6-83524441C94C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37024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Garamond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fontAlgn="base">
              <a:spcBef>
                <a:spcPts val="400"/>
              </a:spcBef>
              <a:spcAft>
                <a:spcPct val="0"/>
              </a:spcAft>
            </a:pPr>
            <a:endParaRPr lang="en-US" b="1" cap="all" smtClean="0">
              <a:solidFill>
                <a:srgbClr val="000000"/>
              </a:solidFill>
              <a:latin typeface="Garamond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2F394C-E953-4FC0-AE21-CFCDC20E6C1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1334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1C69DE7-634F-4B94-9473-C81523B02F66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19925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Garamond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fontAlgn="base">
              <a:spcBef>
                <a:spcPts val="400"/>
              </a:spcBef>
              <a:spcAft>
                <a:spcPct val="0"/>
              </a:spcAft>
            </a:pPr>
            <a:endParaRPr lang="en-US" b="1" cap="all" smtClean="0">
              <a:solidFill>
                <a:srgbClr val="FFFFFF"/>
              </a:solidFill>
              <a:latin typeface="Garamond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DF6B31-5970-4A55-A930-75E3C75EAD8C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06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68B65B4-3FB5-4A2A-B711-20AE5C0A0C2F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9332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5D0793A7-DF17-4689-B987-E76D2F5149F1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9452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147467-93E5-4FD8-A10B-C18A4E9BCE56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8363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2615CD-9A0C-459F-9E4B-67534F55A078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9006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253424D-E27D-42F9-B043-982C762744C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44325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pPr>
              <a:defRPr/>
            </a:pPr>
            <a:fld id="{03D71F7D-F093-4063-A55A-72862F3B8C51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98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65BBB-ACD5-4917-9A6D-514438C2F9AD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7733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BA9D7-1E5E-493D-94D6-83524441C94C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41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651A0C47-018D-4460-B945-BFF7981B6CA6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1/21/20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1/21/20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31F05E3-4669-1543-9BC0-FD7113CC65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982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28579-5FFB-8C47-B770-31A101F1463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008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4E189-08A2-8F45-95CA-53258179FA2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8753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72A98-7E7D-D84D-B2D7-3E7339357E8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2224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163E3-D5E1-F642-8E44-850E9A63C4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2915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1EFDF-0D88-B641-86E9-9B78936CB79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5330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08B4E-59FF-C54F-A18C-1AEF2C7E945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113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58AC8-EA69-1A41-A699-EDFCE1BA6FC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6449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0FAD2-F5A8-B64F-9982-7811C52453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0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84482-D23D-0A42-9173-B3642270286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810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458D6-7DAC-E94C-A1B8-4C2C246C47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894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FC4C114-6BE8-F24F-92B3-19544EC2D77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102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C29C8-000B-5C46-8C42-1EC851B97B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777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D83C6-EA5A-4243-9CFB-F5DA50B31E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8438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10178-2B51-584C-958D-AADDB800061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0213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FBE32-1559-6F4C-86E0-B5054D47BCF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997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3FDD7-33D9-464A-BA0F-40DF87F1F31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093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91CD9-BC70-0A4D-920A-44FEC155494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539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C809F-1922-7D41-A36E-12A70F3DA6F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63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55335-AB9C-2C43-B3AD-532E07253C2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318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FE034-245A-234E-ABE0-8BB6E141926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53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8814F-A670-D242-AC96-1A3CECC9E71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660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594AFD7-A2A0-9E46-8C22-0F0E1959FB7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963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97139-E11E-EE47-987C-92CDD3EA60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5963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E04E1-D05E-9E40-87FE-D3B5BD5FBDA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584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23D03-3009-6B4E-88B2-58116A9E889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809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9522C-D8E2-5241-AFD5-AC4390D58E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074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C1BDC-0683-E345-A789-C31E9F9D1CE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3976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828EC-FB6B-2741-90D7-64563DE9088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50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45BF8-D281-934D-8581-B116508658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809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E3BF6-28DA-424C-B352-1DAAA46A8DD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424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FB7-BB00-7B4C-AE23-DBD54BBA2CC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359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C9D8B-594A-5E4F-8AF2-5D46D1A5589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6631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2230F-F3FF-694C-B200-7096CB27D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092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D8FAF-317D-AD47-93D0-E1EAFBAEBE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65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3E2E0-6594-4349-A974-BCCC5B2DA8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7357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DDC7A-4DC8-624F-B40C-39237415F5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570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D6EDC-8A39-104B-BC4D-261F133C71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5203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8F8C4-95F3-DF4F-9C14-A93039CCF0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1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5.xml"/><Relationship Id="rId12" Type="http://schemas.openxmlformats.org/officeDocument/2006/relationships/theme" Target="../theme/theme10.xml"/><Relationship Id="rId13" Type="http://schemas.openxmlformats.org/officeDocument/2006/relationships/image" Target="../media/image12.jpeg"/><Relationship Id="rId1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1.xml"/><Relationship Id="rId8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6.xml"/><Relationship Id="rId12" Type="http://schemas.openxmlformats.org/officeDocument/2006/relationships/theme" Target="../theme/theme11.xml"/><Relationship Id="rId13" Type="http://schemas.openxmlformats.org/officeDocument/2006/relationships/image" Target="../media/image11.jpeg"/><Relationship Id="rId1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2.xml"/><Relationship Id="rId8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7.xml"/><Relationship Id="rId12" Type="http://schemas.openxmlformats.org/officeDocument/2006/relationships/theme" Target="../theme/theme12.xml"/><Relationship Id="rId13" Type="http://schemas.openxmlformats.org/officeDocument/2006/relationships/image" Target="../media/image13.jpeg"/><Relationship Id="rId1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3.xml"/><Relationship Id="rId8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6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8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4.xml"/><Relationship Id="rId8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9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5.xml"/><Relationship Id="rId8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58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0.xml"/><Relationship Id="rId12" Type="http://schemas.openxmlformats.org/officeDocument/2006/relationships/slideLayout" Target="../slideLayouts/slideLayout171.xml"/><Relationship Id="rId13" Type="http://schemas.openxmlformats.org/officeDocument/2006/relationships/slideLayout" Target="../slideLayouts/slideLayout172.xml"/><Relationship Id="rId14" Type="http://schemas.openxmlformats.org/officeDocument/2006/relationships/slideLayout" Target="../slideLayouts/slideLayout173.xml"/><Relationship Id="rId15" Type="http://schemas.openxmlformats.org/officeDocument/2006/relationships/slideLayout" Target="../slideLayouts/slideLayout174.xml"/><Relationship Id="rId16" Type="http://schemas.openxmlformats.org/officeDocument/2006/relationships/slideLayout" Target="../slideLayouts/slideLayout175.xml"/><Relationship Id="rId17" Type="http://schemas.openxmlformats.org/officeDocument/2006/relationships/theme" Target="../theme/theme15.xml"/><Relationship Id="rId1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6.xml"/><Relationship Id="rId8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69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6.xml"/><Relationship Id="rId12" Type="http://schemas.openxmlformats.org/officeDocument/2006/relationships/theme" Target="../theme/theme16.xml"/><Relationship Id="rId1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2.xml"/><Relationship Id="rId8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198.xml"/><Relationship Id="rId13" Type="http://schemas.openxmlformats.org/officeDocument/2006/relationships/slideLayout" Target="../slideLayouts/slideLayout199.xml"/><Relationship Id="rId14" Type="http://schemas.openxmlformats.org/officeDocument/2006/relationships/slideLayout" Target="../slideLayouts/slideLayout200.xml"/><Relationship Id="rId15" Type="http://schemas.openxmlformats.org/officeDocument/2006/relationships/slideLayout" Target="../slideLayouts/slideLayout201.xml"/><Relationship Id="rId16" Type="http://schemas.openxmlformats.org/officeDocument/2006/relationships/slideLayout" Target="../slideLayouts/slideLayout202.xml"/><Relationship Id="rId17" Type="http://schemas.openxmlformats.org/officeDocument/2006/relationships/theme" Target="../theme/theme17.xml"/><Relationship Id="rId1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3.xml"/><Relationship Id="rId8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19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3.xml"/><Relationship Id="rId12" Type="http://schemas.openxmlformats.org/officeDocument/2006/relationships/slideLayout" Target="../slideLayouts/slideLayout214.xml"/><Relationship Id="rId13" Type="http://schemas.openxmlformats.org/officeDocument/2006/relationships/slideLayout" Target="../slideLayouts/slideLayout215.xml"/><Relationship Id="rId14" Type="http://schemas.openxmlformats.org/officeDocument/2006/relationships/slideLayout" Target="../slideLayouts/slideLayout216.xml"/><Relationship Id="rId15" Type="http://schemas.openxmlformats.org/officeDocument/2006/relationships/slideLayout" Target="../slideLayouts/slideLayout217.xml"/><Relationship Id="rId16" Type="http://schemas.openxmlformats.org/officeDocument/2006/relationships/slideLayout" Target="../slideLayouts/slideLayout218.xml"/><Relationship Id="rId17" Type="http://schemas.openxmlformats.org/officeDocument/2006/relationships/theme" Target="../theme/theme18.xml"/><Relationship Id="rId1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09.xml"/><Relationship Id="rId8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212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9.xml"/><Relationship Id="rId12" Type="http://schemas.openxmlformats.org/officeDocument/2006/relationships/theme" Target="../theme/theme19.xml"/><Relationship Id="rId1" Type="http://schemas.openxmlformats.org/officeDocument/2006/relationships/slideLayout" Target="../slideLayouts/slideLayout219.xml"/><Relationship Id="rId2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5.xml"/><Relationship Id="rId8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2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0.xml"/><Relationship Id="rId12" Type="http://schemas.openxmlformats.org/officeDocument/2006/relationships/theme" Target="../theme/theme20.xml"/><Relationship Id="rId1" Type="http://schemas.openxmlformats.org/officeDocument/2006/relationships/slideLayout" Target="../slideLayouts/slideLayout230.xml"/><Relationship Id="rId2" Type="http://schemas.openxmlformats.org/officeDocument/2006/relationships/slideLayout" Target="../slideLayouts/slideLayout231.xml"/><Relationship Id="rId3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6.xml"/><Relationship Id="rId8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38.xml"/><Relationship Id="rId10" Type="http://schemas.openxmlformats.org/officeDocument/2006/relationships/slideLayout" Target="../slideLayouts/slideLayout239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1.xml"/><Relationship Id="rId12" Type="http://schemas.openxmlformats.org/officeDocument/2006/relationships/theme" Target="../theme/theme21.xml"/><Relationship Id="rId1" Type="http://schemas.openxmlformats.org/officeDocument/2006/relationships/slideLayout" Target="../slideLayouts/slideLayout241.xml"/><Relationship Id="rId2" Type="http://schemas.openxmlformats.org/officeDocument/2006/relationships/slideLayout" Target="../slideLayouts/slideLayout242.xml"/><Relationship Id="rId3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47.xml"/><Relationship Id="rId8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250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49.xml"/><Relationship Id="rId14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Relationship Id="rId9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13" Type="http://schemas.openxmlformats.org/officeDocument/2006/relationships/image" Target="../media/image9.jpeg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13" Type="http://schemas.openxmlformats.org/officeDocument/2006/relationships/image" Target="../media/image10.jpeg"/><Relationship Id="rId1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13" Type="http://schemas.openxmlformats.org/officeDocument/2006/relationships/image" Target="../media/image11.jpeg"/><Relationship Id="rId1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4.xml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4.xml"/><Relationship Id="rId12" Type="http://schemas.openxmlformats.org/officeDocument/2006/relationships/theme" Target="../theme/theme9.xml"/><Relationship Id="rId13" Type="http://schemas.openxmlformats.org/officeDocument/2006/relationships/image" Target="../media/image12.jpeg"/><Relationship Id="rId1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8.xml"/><Relationship Id="rId6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9891CB5-D10E-8B4B-A5CB-4EADA920DE01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41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B6F6C7E-8BC3-6445-9418-AC0FA27F5329}" type="slidenum">
              <a:rPr lang="en-US" smtClean="0">
                <a:solidFill>
                  <a:srgbClr val="FFFFFF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9614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3601902-F5EB-554E-833E-ACE8702EC552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64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8F9F9A41-352D-42C0-8923-ECAE857E27B1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01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txStyles>
    <p:titleStyle>
      <a:lvl1pPr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har char="•"/>
        <a:defRPr sz="3200" b="1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Arial Black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 Black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 Black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 Black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 Black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 Black" pitchFamily="34" charset="0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D6ECFF"/>
              </a:solidFill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D6ECFF"/>
              </a:solidFill>
              <a:latin typeface="Times New Roman" pitchFamily="18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F9F9A41-352D-42C0-8923-ECAE857E27B1}" type="slidenum">
              <a:rPr lang="en-US" smtClean="0">
                <a:solidFill>
                  <a:srgbClr val="D6ECFF"/>
                </a:solidFill>
                <a:latin typeface="Times New Roman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D6E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8004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E6635A85-EA59-469F-A9A4-070A0592B7A1}" type="slidenum">
              <a:rPr lang="en-US" smtClean="0">
                <a:solidFill>
                  <a:srgbClr val="000000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57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  <p:sldLayoutId id="2147484120" r:id="rId12"/>
    <p:sldLayoutId id="2147484121" r:id="rId13"/>
    <p:sldLayoutId id="2147484122" r:id="rId14"/>
    <p:sldLayoutId id="2147484123" r:id="rId15"/>
    <p:sldLayoutId id="2147484124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6EC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6EC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9B53C79-F2A7-42CB-99F6-680292D6C75F}" type="slidenum">
              <a:rPr lang="en-US" smtClean="0">
                <a:solidFill>
                  <a:srgbClr val="D6ECFF"/>
                </a:solidFill>
                <a:latin typeface="Arial" pitchFamily="34" charset="0"/>
                <a:cs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D6EC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3107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8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79C8F4F-7D60-4163-8BA7-3DFBA487A472}" type="slidenum"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40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  <p:sldLayoutId id="2147484162" r:id="rId13"/>
    <p:sldLayoutId id="2147484163" r:id="rId14"/>
    <p:sldLayoutId id="2147484164" r:id="rId15"/>
    <p:sldLayoutId id="2147484165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7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54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3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0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579" indent="-342579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254" indent="-285482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932" indent="-228387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703" indent="-228387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476" indent="-2283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248" indent="-2283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022" indent="-2283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5793" indent="-2283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2564" indent="-2283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1" tIns="45652" rIns="91301" bIns="456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1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79C8F4F-7D60-4163-8BA7-3DFBA487A472}" type="slidenum"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55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  <p:sldLayoutId id="2147484178" r:id="rId12"/>
    <p:sldLayoutId id="2147484179" r:id="rId13"/>
    <p:sldLayoutId id="2147484180" r:id="rId14"/>
    <p:sldLayoutId id="2147484181" r:id="rId15"/>
    <p:sldLayoutId id="2147484182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5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0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95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602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379" indent="-342379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821" indent="-285315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265" indent="-22825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770" indent="-228255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273" indent="-22825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0781" indent="-22825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7287" indent="-22825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3791" indent="-22825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0294" indent="-22825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3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06" algn="l" defTabSz="913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10" algn="l" defTabSz="913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17" algn="l" defTabSz="913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21" algn="l" defTabSz="913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29" algn="l" defTabSz="913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32" algn="l" defTabSz="913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39" algn="l" defTabSz="913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43" algn="l" defTabSz="913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87" tIns="45693" rIns="91387" bIns="45693"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lIns="91387" tIns="45693" rIns="91387" bIns="45693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 lIns="91387" tIns="45693" rIns="91387" bIns="45693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lIns="91387" tIns="45693" rIns="91387" bIns="45693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F6BCBE8-30B0-4476-8762-9236B142003A}" type="datetimeFigureOut">
              <a:rPr lang="en-US" smtClean="0">
                <a:solidFill>
                  <a:srgbClr val="D6ECFF"/>
                </a:solidFill>
                <a:latin typeface="Arial" pitchFamily="34" charset="0"/>
                <a:cs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1/21/20</a:t>
            </a:fld>
            <a:endParaRPr lang="en-US" dirty="0">
              <a:solidFill>
                <a:srgbClr val="D6EC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lIns="91387" tIns="45693" rIns="91387" bIns="45693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D6ECFF"/>
                </a:solidFill>
                <a:latin typeface="Arial" pitchFamily="34" charset="0"/>
                <a:cs typeface="Arial" pitchFamily="34" charset="0"/>
              </a:rPr>
              <a:t> © Copyright 2003 Pearson Education Australia	</a:t>
            </a:r>
            <a:endParaRPr lang="en-US">
              <a:solidFill>
                <a:srgbClr val="D6EC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lIns="91387" tIns="45693" rIns="91387" bIns="45693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2890094-54BF-4337-8E8E-2517E7CA027C}" type="slidenum">
              <a:rPr lang="en-US" smtClean="0">
                <a:solidFill>
                  <a:srgbClr val="D6ECFF"/>
                </a:solidFill>
                <a:latin typeface="Arial" pitchFamily="34" charset="0"/>
                <a:cs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0953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240" indent="-342699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230" indent="-285582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113" indent="-228465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133" indent="-228465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0463" indent="-210189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8928" indent="-210189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840" indent="-182773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2751" indent="-182773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4665" indent="-182773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8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7" tIns="45698" rIns="91397" bIns="45698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9221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7" tIns="45698" rIns="91397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3"/>
            <a:ext cx="2514600" cy="288925"/>
          </a:xfrm>
          <a:prstGeom prst="rect">
            <a:avLst/>
          </a:prstGeom>
        </p:spPr>
        <p:txBody>
          <a:bodyPr vert="horz" lIns="91397" tIns="45698" rIns="91397" bIns="45698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3"/>
            <a:ext cx="3352800" cy="288925"/>
          </a:xfrm>
          <a:prstGeom prst="rect">
            <a:avLst/>
          </a:prstGeom>
        </p:spPr>
        <p:txBody>
          <a:bodyPr vert="horz" lIns="91397" tIns="45698" rIns="91397" bIns="45698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lIns="91397" tIns="45698" rIns="91397" bIns="45698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92F1852-2DDF-4C33-A572-3FED8A34B526}" type="slidenum">
              <a:rPr lang="en-US">
                <a:solidFill>
                  <a:srgbClr val="F0A22E">
                    <a:shade val="75000"/>
                  </a:srgb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lIns="91397" tIns="45698" rIns="91397" bIns="45698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7" tIns="45698" rIns="91397" bIns="45698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9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7" tIns="45698" rIns="91397" bIns="45698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98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6986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3972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0959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7945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1193" indent="-34119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1103" indent="-284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1013" indent="-22693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598052" indent="-22693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5092" indent="-22693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3424" indent="-22849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0411" indent="-22849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7396" indent="-22849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4382" indent="-22849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8F9F9A41-352D-42C0-8923-ECAE857E27B1}" type="slidenum">
              <a:rPr lang="en-US" smtClean="0">
                <a:solidFill>
                  <a:srgbClr val="FFFFFF"/>
                </a:solidFill>
                <a:latin typeface="Times New Roman" pitchFamily="18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82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A05A96D-3EA1-C141-AF79-BCD6D0BDF96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5394135-5BA7-4042-950A-A0F238DA4D6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F36BDCB-691D-9E4F-9E6B-ACA561359050}" type="slidenum">
              <a:rPr lang="en-US" smtClean="0">
                <a:solidFill>
                  <a:srgbClr val="FFFFFF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2877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53B75BC-A5D5-AA4B-B3C2-BDD27D1AAF77}" type="slidenum">
              <a:rPr lang="en-US" smtClean="0">
                <a:solidFill>
                  <a:srgbClr val="FFFFFF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392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B6F6C7E-8BC3-6445-9418-AC0FA27F5329}" type="slidenum">
              <a:rPr lang="en-US" smtClean="0">
                <a:solidFill>
                  <a:srgbClr val="FFFFFF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7971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9891CB5-D10E-8B4B-A5CB-4EADA920DE01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3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image" Target="../media/image18.wmf"/><Relationship Id="rId3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22.wmf"/><Relationship Id="rId3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image" Target="../media/image24.wmf"/><Relationship Id="rId3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Relationship Id="rId2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Relationship Id="rId2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audio" Target="../media/audio3.wav"/><Relationship Id="rId5" Type="http://schemas.openxmlformats.org/officeDocument/2006/relationships/audio" Target="../media/audio4.wav"/><Relationship Id="rId6" Type="http://schemas.openxmlformats.org/officeDocument/2006/relationships/image" Target="../media/image30.jpeg"/><Relationship Id="rId1" Type="http://schemas.openxmlformats.org/officeDocument/2006/relationships/slideLayout" Target="../slideLayouts/slideLayout166.xml"/><Relationship Id="rId2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Relationship Id="rId2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Relationship Id="rId2" Type="http://schemas.openxmlformats.org/officeDocument/2006/relationships/hyperlink" Target="Food%20Security.ppt%23-1,2,No%20Slide%20Title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2.xml"/><Relationship Id="rId2" Type="http://schemas.openxmlformats.org/officeDocument/2006/relationships/image" Target="../media/image3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4" Type="http://schemas.openxmlformats.org/officeDocument/2006/relationships/audio" Target="../media/audio1.wav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193.xml"/><Relationship Id="rId2" Type="http://schemas.openxmlformats.org/officeDocument/2006/relationships/audio" Target="../media/audio5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4" Type="http://schemas.openxmlformats.org/officeDocument/2006/relationships/audio" Target="../media/audio8.wav"/><Relationship Id="rId5" Type="http://schemas.openxmlformats.org/officeDocument/2006/relationships/audio" Target="../media/audio9.wav"/><Relationship Id="rId6" Type="http://schemas.openxmlformats.org/officeDocument/2006/relationships/audio" Target="../media/audio10.wav"/><Relationship Id="rId7" Type="http://schemas.openxmlformats.org/officeDocument/2006/relationships/audio" Target="../media/audio11.wav"/><Relationship Id="rId8" Type="http://schemas.openxmlformats.org/officeDocument/2006/relationships/audio" Target="../media/audio12.wav"/><Relationship Id="rId9" Type="http://schemas.openxmlformats.org/officeDocument/2006/relationships/audio" Target="../media/audio13.wav"/><Relationship Id="rId10" Type="http://schemas.openxmlformats.org/officeDocument/2006/relationships/audio" Target="../media/audio14.wav"/><Relationship Id="rId11" Type="http://schemas.openxmlformats.org/officeDocument/2006/relationships/image" Target="../media/image34.wmf"/><Relationship Id="rId1" Type="http://schemas.openxmlformats.org/officeDocument/2006/relationships/slideLayout" Target="../slideLayouts/slideLayout209.xml"/><Relationship Id="rId2" Type="http://schemas.openxmlformats.org/officeDocument/2006/relationships/audio" Target="../media/audio6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4" Type="http://schemas.openxmlformats.org/officeDocument/2006/relationships/audio" Target="../media/audio4.wav"/><Relationship Id="rId5" Type="http://schemas.openxmlformats.org/officeDocument/2006/relationships/audio" Target="../media/audio15.wav"/><Relationship Id="rId6" Type="http://schemas.openxmlformats.org/officeDocument/2006/relationships/audio" Target="../media/audio2.wav"/><Relationship Id="rId7" Type="http://schemas.openxmlformats.org/officeDocument/2006/relationships/oleObject" Target="../embeddings/oleObject1.bin"/><Relationship Id="rId8" Type="http://schemas.openxmlformats.org/officeDocument/2006/relationships/image" Target="../media/image3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0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9.xml"/><Relationship Id="rId2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5.xml"/><Relationship Id="rId2" Type="http://schemas.openxmlformats.org/officeDocument/2006/relationships/audio" Target="../media/audio1.wav"/><Relationship Id="rId3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4" Type="http://schemas.openxmlformats.org/officeDocument/2006/relationships/image" Target="../media/image39.jpeg"/><Relationship Id="rId5" Type="http://schemas.openxmlformats.org/officeDocument/2006/relationships/oleObject" Target="../embeddings/oleObject2.bin"/><Relationship Id="rId6" Type="http://schemas.openxmlformats.org/officeDocument/2006/relationships/image" Target="../media/image38.wmf"/><Relationship Id="rId7" Type="http://schemas.openxmlformats.org/officeDocument/2006/relationships/image" Target="../media/image40.gif"/><Relationship Id="rId8" Type="http://schemas.openxmlformats.org/officeDocument/2006/relationships/image" Target="../media/image41.gif"/><Relationship Id="rId9" Type="http://schemas.openxmlformats.org/officeDocument/2006/relationships/image" Target="../media/image42.gif"/><Relationship Id="rId10" Type="http://schemas.openxmlformats.org/officeDocument/2006/relationships/audio" Target="../media/audio16.wav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4" Type="http://schemas.openxmlformats.org/officeDocument/2006/relationships/audio" Target="../media/audio18.wav"/><Relationship Id="rId5" Type="http://schemas.openxmlformats.org/officeDocument/2006/relationships/image" Target="../media/image43.jpeg"/><Relationship Id="rId6" Type="http://schemas.openxmlformats.org/officeDocument/2006/relationships/image" Target="../media/image44.gif"/><Relationship Id="rId1" Type="http://schemas.openxmlformats.org/officeDocument/2006/relationships/slideLayout" Target="../slideLayouts/slideLayout247.xml"/><Relationship Id="rId2" Type="http://schemas.openxmlformats.org/officeDocument/2006/relationships/audio" Target="../media/audio17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1077" y="694367"/>
            <a:ext cx="7687309" cy="5693865"/>
          </a:xfrm>
          <a:prstGeom prst="rect">
            <a:avLst/>
          </a:prstGeom>
          <a:solidFill>
            <a:srgbClr val="FFFF00"/>
          </a:solidFill>
          <a:ln>
            <a:solidFill>
              <a:srgbClr val="00009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endParaRPr lang="en-US" sz="1200" b="1" dirty="0" smtClean="0">
              <a:latin typeface="Arial"/>
              <a:ea typeface="ＭＳ 明朝"/>
              <a:cs typeface="Arial"/>
            </a:endParaRPr>
          </a:p>
          <a:p>
            <a:pPr algn="ctr">
              <a:spcAft>
                <a:spcPts val="600"/>
              </a:spcAft>
            </a:pPr>
            <a:r>
              <a:rPr lang="en-US" sz="4000" b="1" dirty="0" smtClean="0">
                <a:solidFill>
                  <a:srgbClr val="000090"/>
                </a:solidFill>
                <a:latin typeface="Arial"/>
                <a:ea typeface="ＭＳ 明朝"/>
                <a:cs typeface="Arial"/>
              </a:rPr>
              <a:t>INOVASI </a:t>
            </a:r>
            <a:r>
              <a:rPr lang="en-US" sz="4000" b="1" dirty="0">
                <a:solidFill>
                  <a:srgbClr val="000090"/>
                </a:solidFill>
                <a:latin typeface="Arial"/>
                <a:ea typeface="ＭＳ 明朝"/>
                <a:cs typeface="Arial"/>
              </a:rPr>
              <a:t>DAN MOTIVASI BERWIRAUSAHA:</a:t>
            </a:r>
            <a:endParaRPr lang="en-US" sz="4000" dirty="0">
              <a:solidFill>
                <a:srgbClr val="000090"/>
              </a:solidFill>
              <a:latin typeface="Arial"/>
              <a:ea typeface="ＭＳ 明朝"/>
              <a:cs typeface="Arial"/>
            </a:endParaRPr>
          </a:p>
          <a:p>
            <a:pPr algn="ctr">
              <a:spcAft>
                <a:spcPts val="600"/>
              </a:spcAft>
            </a:pPr>
            <a:r>
              <a:rPr lang="en-US" sz="3200" b="1" i="1" dirty="0" err="1">
                <a:solidFill>
                  <a:srgbClr val="000090"/>
                </a:solidFill>
                <a:latin typeface="Arial"/>
                <a:ea typeface="ＭＳ 明朝"/>
                <a:cs typeface="Times New Roman"/>
              </a:rPr>
              <a:t>Suatu</a:t>
            </a:r>
            <a:r>
              <a:rPr lang="en-US" sz="3200" b="1" i="1" dirty="0">
                <a:solidFill>
                  <a:srgbClr val="000090"/>
                </a:solidFill>
                <a:latin typeface="Arial"/>
                <a:ea typeface="ＭＳ 明朝"/>
                <a:cs typeface="Times New Roman"/>
              </a:rPr>
              <a:t> </a:t>
            </a:r>
            <a:r>
              <a:rPr lang="en-US" sz="3200" b="1" i="1" dirty="0" err="1">
                <a:solidFill>
                  <a:srgbClr val="000090"/>
                </a:solidFill>
                <a:latin typeface="Arial"/>
                <a:ea typeface="ＭＳ 明朝"/>
                <a:cs typeface="Times New Roman"/>
              </a:rPr>
              <a:t>Pengantar</a:t>
            </a:r>
            <a:r>
              <a:rPr lang="en-US" sz="3200" b="1" i="1" dirty="0">
                <a:solidFill>
                  <a:srgbClr val="000090"/>
                </a:solidFill>
                <a:latin typeface="Arial"/>
                <a:ea typeface="ＭＳ 明朝"/>
                <a:cs typeface="Times New Roman"/>
              </a:rPr>
              <a:t> </a:t>
            </a:r>
            <a:r>
              <a:rPr lang="en-US" sz="3200" b="1" i="1" dirty="0" err="1">
                <a:solidFill>
                  <a:srgbClr val="000090"/>
                </a:solidFill>
                <a:latin typeface="Arial"/>
                <a:ea typeface="ＭＳ 明朝"/>
                <a:cs typeface="Times New Roman"/>
              </a:rPr>
              <a:t>Untuk</a:t>
            </a:r>
            <a:r>
              <a:rPr lang="en-US" sz="3200" b="1" i="1" dirty="0">
                <a:solidFill>
                  <a:srgbClr val="000090"/>
                </a:solidFill>
                <a:latin typeface="Arial"/>
                <a:ea typeface="ＭＳ 明朝"/>
                <a:cs typeface="Times New Roman"/>
              </a:rPr>
              <a:t> </a:t>
            </a:r>
            <a:r>
              <a:rPr lang="en-US" sz="3200" b="1" i="1" dirty="0" err="1">
                <a:solidFill>
                  <a:srgbClr val="000090"/>
                </a:solidFill>
                <a:latin typeface="Arial"/>
                <a:ea typeface="ＭＳ 明朝"/>
                <a:cs typeface="Times New Roman"/>
              </a:rPr>
              <a:t>Memahami</a:t>
            </a:r>
            <a:r>
              <a:rPr lang="en-US" sz="3200" b="1" i="1" dirty="0">
                <a:solidFill>
                  <a:srgbClr val="000090"/>
                </a:solidFill>
                <a:latin typeface="Arial"/>
                <a:ea typeface="ＭＳ 明朝"/>
                <a:cs typeface="Times New Roman"/>
              </a:rPr>
              <a:t> </a:t>
            </a:r>
            <a:r>
              <a:rPr lang="en-US" sz="3200" b="1" i="1" dirty="0" err="1">
                <a:solidFill>
                  <a:srgbClr val="000090"/>
                </a:solidFill>
                <a:latin typeface="Arial"/>
                <a:ea typeface="ＭＳ 明朝"/>
                <a:cs typeface="Times New Roman"/>
              </a:rPr>
              <a:t>dan</a:t>
            </a:r>
            <a:r>
              <a:rPr lang="en-US" sz="3200" b="1" i="1" dirty="0">
                <a:solidFill>
                  <a:srgbClr val="000090"/>
                </a:solidFill>
                <a:latin typeface="Arial"/>
                <a:ea typeface="ＭＳ 明朝"/>
                <a:cs typeface="Times New Roman"/>
              </a:rPr>
              <a:t> </a:t>
            </a:r>
            <a:r>
              <a:rPr lang="en-US" sz="3200" b="1" i="1" dirty="0" err="1">
                <a:solidFill>
                  <a:srgbClr val="000090"/>
                </a:solidFill>
                <a:latin typeface="Arial"/>
                <a:ea typeface="ＭＳ 明朝"/>
                <a:cs typeface="Times New Roman"/>
              </a:rPr>
              <a:t>Menjalankan</a:t>
            </a:r>
            <a:r>
              <a:rPr lang="en-US" sz="3200" b="1" i="1" dirty="0">
                <a:solidFill>
                  <a:srgbClr val="000090"/>
                </a:solidFill>
                <a:latin typeface="Arial"/>
                <a:ea typeface="ＭＳ 明朝"/>
                <a:cs typeface="Times New Roman"/>
              </a:rPr>
              <a:t> </a:t>
            </a:r>
            <a:r>
              <a:rPr lang="en-US" sz="3200" b="1" i="1" dirty="0" err="1" smtClean="0">
                <a:solidFill>
                  <a:srgbClr val="000090"/>
                </a:solidFill>
                <a:latin typeface="Arial"/>
                <a:ea typeface="ＭＳ 明朝"/>
                <a:cs typeface="Times New Roman"/>
              </a:rPr>
              <a:t>Kewirausahaan</a:t>
            </a:r>
            <a:endParaRPr lang="en-US" sz="3200" b="1" i="1" dirty="0" smtClean="0">
              <a:solidFill>
                <a:srgbClr val="000090"/>
              </a:solidFill>
              <a:latin typeface="Arial"/>
              <a:ea typeface="ＭＳ 明朝"/>
              <a:cs typeface="Times New Roman"/>
            </a:endParaRPr>
          </a:p>
          <a:p>
            <a:pPr algn="ctr">
              <a:spcAft>
                <a:spcPts val="600"/>
              </a:spcAft>
            </a:pPr>
            <a:endParaRPr lang="en-US" sz="1200" dirty="0" smtClean="0">
              <a:effectLst/>
              <a:latin typeface="Cambria"/>
              <a:ea typeface="ＭＳ 明朝"/>
              <a:cs typeface="Times New Roman"/>
            </a:endParaRPr>
          </a:p>
          <a:p>
            <a:pPr algn="ctr">
              <a:spcAft>
                <a:spcPts val="600"/>
              </a:spcAft>
            </a:pPr>
            <a:endParaRPr lang="en-US" sz="1200" dirty="0" smtClean="0">
              <a:effectLst/>
              <a:latin typeface="Cambria"/>
              <a:ea typeface="ＭＳ 明朝"/>
              <a:cs typeface="Times New Roman"/>
            </a:endParaRPr>
          </a:p>
          <a:p>
            <a:pPr algn="ctr">
              <a:spcAft>
                <a:spcPts val="600"/>
              </a:spcAft>
            </a:pPr>
            <a:endParaRPr lang="en-US" sz="1200" dirty="0">
              <a:latin typeface="Cambria"/>
              <a:ea typeface="ＭＳ 明朝"/>
              <a:cs typeface="Times New Roman"/>
            </a:endParaRPr>
          </a:p>
          <a:p>
            <a:pPr algn="ctr">
              <a:spcAft>
                <a:spcPts val="600"/>
              </a:spcAft>
            </a:pPr>
            <a:r>
              <a:rPr lang="en-US" sz="2400" b="1" i="1" dirty="0">
                <a:latin typeface="Arial"/>
                <a:ea typeface="ＭＳ 明朝"/>
                <a:cs typeface="Arial"/>
              </a:rPr>
              <a:t>Prof. Dr. Ir. John FoEh, </a:t>
            </a:r>
            <a:r>
              <a:rPr lang="en-US" sz="2400" b="1" i="1" dirty="0" smtClean="0">
                <a:latin typeface="Arial"/>
                <a:ea typeface="ＭＳ 明朝"/>
                <a:cs typeface="Arial"/>
              </a:rPr>
              <a:t>IPU</a:t>
            </a:r>
          </a:p>
          <a:p>
            <a:pPr algn="ctr">
              <a:spcAft>
                <a:spcPts val="600"/>
              </a:spcAft>
            </a:pPr>
            <a:endParaRPr lang="en-US" sz="2400" i="1" dirty="0">
              <a:latin typeface="Arial"/>
              <a:ea typeface="ＭＳ 明朝"/>
              <a:cs typeface="Arial"/>
            </a:endParaRPr>
          </a:p>
          <a:p>
            <a:pPr algn="ctr"/>
            <a:r>
              <a:rPr lang="en-US" sz="2400" b="1" dirty="0" err="1">
                <a:latin typeface="Arial"/>
                <a:ea typeface="ＭＳ 明朝"/>
                <a:cs typeface="Arial"/>
              </a:rPr>
              <a:t>Dosen</a:t>
            </a:r>
            <a:r>
              <a:rPr lang="en-US" sz="2400" b="1" dirty="0">
                <a:latin typeface="Arial"/>
                <a:ea typeface="ＭＳ 明朝"/>
                <a:cs typeface="Arial"/>
              </a:rPr>
              <a:t> PNS </a:t>
            </a:r>
            <a:r>
              <a:rPr lang="en-US" sz="2400" b="1" dirty="0" err="1">
                <a:latin typeface="Arial"/>
                <a:ea typeface="ＭＳ 明朝"/>
                <a:cs typeface="Arial"/>
              </a:rPr>
              <a:t>dan</a:t>
            </a:r>
            <a:endParaRPr lang="en-US" sz="2400" dirty="0">
              <a:latin typeface="Arial"/>
              <a:ea typeface="ＭＳ 明朝"/>
              <a:cs typeface="Arial"/>
            </a:endParaRPr>
          </a:p>
          <a:p>
            <a:pPr algn="ctr"/>
            <a:r>
              <a:rPr lang="en-US" sz="2400" b="1" dirty="0">
                <a:latin typeface="Arial"/>
                <a:ea typeface="ＭＳ 明朝"/>
                <a:cs typeface="Arial"/>
              </a:rPr>
              <a:t>Guru </a:t>
            </a:r>
            <a:r>
              <a:rPr lang="en-US" sz="2400" b="1" dirty="0" err="1">
                <a:latin typeface="Arial"/>
                <a:ea typeface="ＭＳ 明朝"/>
                <a:cs typeface="Arial"/>
              </a:rPr>
              <a:t>Besar</a:t>
            </a:r>
            <a:r>
              <a:rPr lang="en-US" sz="2400" b="1" dirty="0">
                <a:latin typeface="Arial"/>
                <a:ea typeface="ＭＳ 明朝"/>
                <a:cs typeface="Arial"/>
              </a:rPr>
              <a:t> </a:t>
            </a:r>
            <a:r>
              <a:rPr lang="en-US" sz="2400" b="1" dirty="0" err="1">
                <a:latin typeface="Arial"/>
                <a:ea typeface="ＭＳ 明朝"/>
                <a:cs typeface="Arial"/>
              </a:rPr>
              <a:t>Ekonomi</a:t>
            </a:r>
            <a:r>
              <a:rPr lang="en-US" sz="2400" b="1" dirty="0">
                <a:latin typeface="Arial"/>
                <a:ea typeface="ＭＳ 明朝"/>
                <a:cs typeface="Arial"/>
              </a:rPr>
              <a:t> </a:t>
            </a:r>
            <a:r>
              <a:rPr lang="en-US" sz="2400" b="1" dirty="0" err="1">
                <a:latin typeface="Arial"/>
                <a:ea typeface="ＭＳ 明朝"/>
                <a:cs typeface="Arial"/>
              </a:rPr>
              <a:t>Sumberdaya</a:t>
            </a:r>
            <a:r>
              <a:rPr lang="en-US" sz="2400" b="1" dirty="0">
                <a:latin typeface="Arial"/>
                <a:ea typeface="ＭＳ 明朝"/>
                <a:cs typeface="Arial"/>
              </a:rPr>
              <a:t> </a:t>
            </a:r>
            <a:r>
              <a:rPr lang="en-US" sz="2400" b="1" dirty="0" err="1">
                <a:latin typeface="Arial"/>
                <a:ea typeface="ＭＳ 明朝"/>
                <a:cs typeface="Arial"/>
              </a:rPr>
              <a:t>Alam</a:t>
            </a:r>
            <a:endParaRPr lang="en-US" sz="2400" dirty="0">
              <a:latin typeface="Arial"/>
              <a:ea typeface="ＭＳ 明朝"/>
              <a:cs typeface="Arial"/>
            </a:endParaRPr>
          </a:p>
          <a:p>
            <a:pPr algn="ctr"/>
            <a:r>
              <a:rPr lang="en-US" sz="2400" b="1" dirty="0" err="1">
                <a:latin typeface="Arial"/>
                <a:ea typeface="ＭＳ 明朝"/>
                <a:cs typeface="Arial"/>
              </a:rPr>
              <a:t>Universitas</a:t>
            </a:r>
            <a:r>
              <a:rPr lang="en-US" sz="2400" b="1" dirty="0">
                <a:latin typeface="Arial"/>
                <a:ea typeface="ＭＳ 明朝"/>
                <a:cs typeface="Arial"/>
              </a:rPr>
              <a:t> </a:t>
            </a:r>
            <a:r>
              <a:rPr lang="en-US" sz="2400" b="1" dirty="0" err="1">
                <a:latin typeface="Arial"/>
                <a:ea typeface="ＭＳ 明朝"/>
                <a:cs typeface="Arial"/>
              </a:rPr>
              <a:t>Gunadarma</a:t>
            </a:r>
            <a:r>
              <a:rPr lang="en-US" sz="2400" b="1" dirty="0">
                <a:latin typeface="Arial"/>
                <a:ea typeface="ＭＳ 明朝"/>
                <a:cs typeface="Arial"/>
              </a:rPr>
              <a:t> - Jakarta</a:t>
            </a:r>
            <a:r>
              <a:rPr lang="en-US" sz="2400" dirty="0">
                <a:latin typeface="Arial"/>
                <a:cs typeface="Arial"/>
              </a:rPr>
              <a:t> </a:t>
            </a:r>
            <a:endParaRPr lang="en-US" sz="2400" dirty="0" smtClean="0">
              <a:latin typeface="Arial"/>
              <a:cs typeface="Arial"/>
            </a:endParaRPr>
          </a:p>
          <a:p>
            <a:pPr algn="ctr"/>
            <a:endParaRPr lang="en-US" sz="1200" dirty="0">
              <a:effectLst/>
              <a:latin typeface="Arial"/>
              <a:ea typeface="ＭＳ 明朝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0231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258888" y="476250"/>
            <a:ext cx="6769100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ea typeface="Impact"/>
                <a:cs typeface="Impact"/>
              </a:rPr>
              <a:t>SIAPKAN DIRI ANDA SEGERA</a:t>
            </a:r>
          </a:p>
        </p:txBody>
      </p:sp>
      <p:pic>
        <p:nvPicPr>
          <p:cNvPr id="2057" name="Picture 9" descr="EFFIC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346575"/>
            <a:ext cx="2592387" cy="251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376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8800" y="700038"/>
            <a:ext cx="6299200" cy="5312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en-US" sz="3200" b="1" kern="0" dirty="0" smtClean="0">
                <a:solidFill>
                  <a:srgbClr val="00C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ANDA HARUS YANG :</a:t>
            </a:r>
            <a:endParaRPr lang="en-US" sz="3200" b="1" kern="0" dirty="0">
              <a:solidFill>
                <a:srgbClr val="00C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143000" lvl="2" indent="-228600" defTabSz="91440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  <a:buFont typeface="Wingdings" charset="0"/>
              <a:buChar char="§"/>
            </a:pPr>
            <a:r>
              <a:rPr lang="en-US" sz="2400" b="1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DAPAT DIANDALKAN</a:t>
            </a:r>
            <a:endParaRPr lang="en-US" sz="2400" b="1" kern="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143000" lvl="2" indent="-228600" defTabSz="91440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  <a:buFont typeface="Wingdings" charset="0"/>
              <a:buChar char="§"/>
            </a:pPr>
            <a:r>
              <a:rPr lang="en-US" sz="2400" b="1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TANGGUH MENGHADAPI BERBAGAI SITUASI</a:t>
            </a:r>
            <a:endParaRPr lang="en-US" sz="2400" b="1" kern="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143000" lvl="2" indent="-228600" defTabSz="91440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  <a:buFont typeface="Wingdings" charset="0"/>
              <a:buChar char="§"/>
            </a:pPr>
            <a:r>
              <a:rPr lang="en-US" sz="2400" b="1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UNGGUL DALAM RENCANA DAN HASIL</a:t>
            </a:r>
          </a:p>
          <a:p>
            <a:pPr marL="1143000" lvl="2" indent="-228600" defTabSz="91440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  <a:buFont typeface="Wingdings" charset="0"/>
              <a:buChar char="§"/>
            </a:pPr>
            <a:r>
              <a:rPr lang="en-US" sz="2400" b="1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PENUH GAIRAH</a:t>
            </a:r>
          </a:p>
          <a:p>
            <a:pPr marL="1143000" lvl="2" indent="-228600" defTabSz="91440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  <a:buFont typeface="Wingdings" charset="0"/>
              <a:buChar char="§"/>
            </a:pPr>
            <a:r>
              <a:rPr lang="en-US" sz="2400" b="1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MENGHARGAI WAKTU</a:t>
            </a:r>
          </a:p>
          <a:p>
            <a:pPr marL="1143000" lvl="2" indent="-228600" defTabSz="91440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  <a:buFont typeface="Wingdings" charset="0"/>
              <a:buChar char="§"/>
            </a:pPr>
            <a:r>
              <a:rPr lang="en-US" sz="2400" b="1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BERTANGGUNG JAWAB</a:t>
            </a:r>
          </a:p>
          <a:p>
            <a:pPr marL="1143000" lvl="2" indent="-228600" defTabSz="91440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  <a:buFont typeface="Wingdings" charset="0"/>
              <a:buChar char="§"/>
            </a:pPr>
            <a:r>
              <a:rPr lang="en-US" sz="2400" b="1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HADAPI TANTANGAN</a:t>
            </a:r>
          </a:p>
          <a:p>
            <a:pPr marL="1143000" lvl="2" indent="-228600" defTabSz="91440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  <a:buFont typeface="Wingdings" charset="0"/>
              <a:buChar char="§"/>
            </a:pPr>
            <a:r>
              <a:rPr lang="en-US" sz="2400" b="1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TIDAK KUATIR TAPI YAKIN</a:t>
            </a:r>
          </a:p>
          <a:p>
            <a:pPr marL="1143000" lvl="2" indent="-228600" defTabSz="91440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  <a:buFont typeface="Wingdings" charset="0"/>
              <a:buChar char="§"/>
            </a:pPr>
            <a:r>
              <a:rPr lang="en-US" sz="2400" b="1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CIPTAKAN PEKERJAAN</a:t>
            </a:r>
            <a:endParaRPr lang="en-US" sz="2400" b="1" kern="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9" descr="g01261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3429000"/>
            <a:ext cx="3562350" cy="322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085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684213" y="2781300"/>
            <a:ext cx="7704137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000090">
                    <a:alpha val="66000"/>
                  </a:srgbClr>
                </a:solidFill>
                <a:latin typeface="Arial Black"/>
                <a:ea typeface="Arial Black"/>
                <a:cs typeface="Arial Black"/>
              </a:rPr>
              <a:t>MENYUSUN RANCANGAN USAHA</a:t>
            </a:r>
          </a:p>
        </p:txBody>
      </p:sp>
    </p:spTree>
    <p:extLst>
      <p:ext uri="{BB962C8B-B14F-4D97-AF65-F5344CB8AC3E}">
        <p14:creationId xmlns:p14="http://schemas.microsoft.com/office/powerpoint/2010/main" val="3503027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11078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138"/>
            <a:ext cx="2082800" cy="2954337"/>
          </a:xfrm>
          <a:prstGeom prst="rect">
            <a:avLst/>
          </a:prstGeom>
          <a:solidFill>
            <a:srgbClr val="CCFFCC"/>
          </a:solidFill>
        </p:spPr>
      </p:pic>
      <p:sp>
        <p:nvSpPr>
          <p:cNvPr id="6" name="TextBox 5"/>
          <p:cNvSpPr txBox="1"/>
          <p:nvPr/>
        </p:nvSpPr>
        <p:spPr>
          <a:xfrm>
            <a:off x="1041400" y="2844800"/>
            <a:ext cx="6324600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APA BENTUK USAHANYA?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PROSPEK PASARNYA?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KELEBIHAN DAN KELEMAHANNYA?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PELUANG DAN ANCAMAN?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KOMPETITOR DAN BARANG SUBSTITUSI?</a:t>
            </a:r>
          </a:p>
          <a:p>
            <a:pPr algn="ctr"/>
            <a:endParaRPr lang="en-US" sz="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7" name="Picture 5" descr="g04292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819150"/>
            <a:ext cx="1973263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99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68313" y="620713"/>
            <a:ext cx="8208962" cy="14398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pc="72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blurRad="63500" dist="46662" dir="3284183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SUMBER IDE USAHA</a:t>
            </a:r>
          </a:p>
        </p:txBody>
      </p:sp>
      <p:pic>
        <p:nvPicPr>
          <p:cNvPr id="2054" name="Picture 6" descr="M34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3025"/>
            <a:ext cx="4672013" cy="424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FAMILYW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133600"/>
            <a:ext cx="4381500" cy="355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321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835150" y="1268413"/>
            <a:ext cx="6408738" cy="410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kern="10" smtClean="0">
                <a:ln w="190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ea typeface="Impact"/>
                <a:cs typeface="Impact"/>
              </a:rPr>
              <a:t>Seorang wirausaha adalah perencana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kern="10" smtClean="0">
                <a:ln w="190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ea typeface="Impact"/>
                <a:cs typeface="Impact"/>
              </a:rPr>
              <a:t>sekaligus pelaksana dari usaha atau bisnis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kern="10" smtClean="0">
                <a:ln w="190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ea typeface="Impact"/>
                <a:cs typeface="Impact"/>
              </a:rPr>
              <a:t>Sesederhana dan sekecil apapun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kern="10" smtClean="0">
                <a:ln w="190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ea typeface="Impact"/>
                <a:cs typeface="Impact"/>
              </a:rPr>
              <a:t>usaha yang dijalankan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kern="10" smtClean="0">
                <a:ln w="190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ea typeface="Impact"/>
                <a:cs typeface="Impact"/>
              </a:rPr>
              <a:t>sebaiknya dibuat rencana usaha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kern="10" smtClean="0">
                <a:ln w="190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ea typeface="Impact"/>
                <a:cs typeface="Impact"/>
              </a:rPr>
              <a:t>terlebih dahulu</a:t>
            </a:r>
          </a:p>
        </p:txBody>
      </p:sp>
      <p:pic>
        <p:nvPicPr>
          <p:cNvPr id="3077" name="Picture 5" descr="OA5X06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16338"/>
            <a:ext cx="2232025" cy="294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492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8964612" cy="49974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	</a:t>
            </a:r>
            <a:r>
              <a:rPr lang="en-US" sz="2800" dirty="0" err="1"/>
              <a:t>Penyusunan</a:t>
            </a:r>
            <a:r>
              <a:rPr lang="en-US" sz="2800" dirty="0"/>
              <a:t> </a:t>
            </a:r>
            <a:r>
              <a:rPr lang="en-US" sz="2800" dirty="0" err="1"/>
              <a:t>Rencana</a:t>
            </a:r>
            <a:r>
              <a:rPr lang="en-US" sz="2800" dirty="0"/>
              <a:t> Usaha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mengikuti</a:t>
            </a:r>
            <a:r>
              <a:rPr lang="en-US" sz="2800" dirty="0"/>
              <a:t> </a:t>
            </a:r>
            <a:r>
              <a:rPr lang="en-US" sz="2800" dirty="0" err="1"/>
              <a:t>langkah-langkah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berikut</a:t>
            </a:r>
            <a:r>
              <a:rPr lang="en-US" sz="2800" dirty="0"/>
              <a:t> :</a:t>
            </a:r>
          </a:p>
          <a:p>
            <a:pPr lvl="2">
              <a:lnSpc>
                <a:spcPct val="90000"/>
              </a:lnSpc>
              <a:buClr>
                <a:schemeClr val="accent2"/>
              </a:buClr>
              <a:buSzPct val="80000"/>
              <a:buFont typeface="Wingdings" charset="0"/>
              <a:buChar char="Ø"/>
            </a:pPr>
            <a:r>
              <a:rPr lang="en-US" sz="2500" dirty="0" err="1"/>
              <a:t>Gambaran</a:t>
            </a:r>
            <a:r>
              <a:rPr lang="en-US" sz="2500" dirty="0"/>
              <a:t> </a:t>
            </a:r>
            <a:r>
              <a:rPr lang="en-US" sz="2500" dirty="0" err="1"/>
              <a:t>Bidang</a:t>
            </a:r>
            <a:r>
              <a:rPr lang="en-US" sz="2500" dirty="0"/>
              <a:t> Usaha</a:t>
            </a:r>
          </a:p>
          <a:p>
            <a:pPr lvl="2">
              <a:lnSpc>
                <a:spcPct val="90000"/>
              </a:lnSpc>
              <a:buClr>
                <a:schemeClr val="accent2"/>
              </a:buClr>
              <a:buSzPct val="80000"/>
              <a:buFont typeface="Wingdings" charset="0"/>
              <a:buChar char="Ø"/>
            </a:pPr>
            <a:r>
              <a:rPr lang="en-US" sz="2500" dirty="0" err="1"/>
              <a:t>Visi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Tujuan</a:t>
            </a:r>
            <a:r>
              <a:rPr lang="en-US" sz="2500" dirty="0"/>
              <a:t> Usaha</a:t>
            </a:r>
          </a:p>
          <a:p>
            <a:pPr lvl="2">
              <a:lnSpc>
                <a:spcPct val="90000"/>
              </a:lnSpc>
              <a:buClr>
                <a:schemeClr val="accent2"/>
              </a:buClr>
              <a:buSzPct val="80000"/>
              <a:buFont typeface="Wingdings" charset="0"/>
              <a:buChar char="Ø"/>
            </a:pPr>
            <a:r>
              <a:rPr lang="en-US" sz="2500" dirty="0" err="1"/>
              <a:t>Strategi</a:t>
            </a:r>
            <a:r>
              <a:rPr lang="en-US" sz="2500" dirty="0"/>
              <a:t> Usaha</a:t>
            </a:r>
          </a:p>
          <a:p>
            <a:pPr lvl="2">
              <a:lnSpc>
                <a:spcPct val="90000"/>
              </a:lnSpc>
              <a:buClr>
                <a:schemeClr val="accent2"/>
              </a:buClr>
              <a:buSzPct val="80000"/>
              <a:buFont typeface="Wingdings" charset="0"/>
              <a:buChar char="Ø"/>
            </a:pPr>
            <a:r>
              <a:rPr lang="en-US" sz="2500" dirty="0" err="1"/>
              <a:t>Aspek-Aspek</a:t>
            </a:r>
            <a:r>
              <a:rPr lang="en-US" sz="2500" dirty="0"/>
              <a:t> </a:t>
            </a:r>
            <a:r>
              <a:rPr lang="en-US" sz="2500" dirty="0" err="1"/>
              <a:t>Pendukung</a:t>
            </a:r>
            <a:r>
              <a:rPr lang="en-US" sz="2500" dirty="0"/>
              <a:t>:</a:t>
            </a:r>
          </a:p>
          <a:p>
            <a:pPr lvl="3">
              <a:lnSpc>
                <a:spcPct val="90000"/>
              </a:lnSpc>
              <a:buClr>
                <a:schemeClr val="accent2"/>
              </a:buClr>
              <a:buSzPct val="80000"/>
              <a:buFont typeface="Wingdings" charset="0"/>
              <a:buChar char="§"/>
            </a:pP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Pasar</a:t>
            </a:r>
            <a:endParaRPr lang="en-US" dirty="0"/>
          </a:p>
          <a:p>
            <a:pPr lvl="3">
              <a:lnSpc>
                <a:spcPct val="90000"/>
              </a:lnSpc>
              <a:buClr>
                <a:schemeClr val="accent2"/>
              </a:buClr>
              <a:buSzPct val="80000"/>
              <a:buFont typeface="Wingdings" charset="0"/>
              <a:buChar char="§"/>
            </a:pP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Lokasi</a:t>
            </a:r>
            <a:endParaRPr lang="en-US" dirty="0"/>
          </a:p>
          <a:p>
            <a:pPr lvl="3">
              <a:lnSpc>
                <a:spcPct val="90000"/>
              </a:lnSpc>
              <a:buClr>
                <a:schemeClr val="accent2"/>
              </a:buClr>
              <a:buSzPct val="80000"/>
              <a:buFont typeface="Wingdings" charset="0"/>
              <a:buChar char="§"/>
            </a:pP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/ </a:t>
            </a:r>
            <a:r>
              <a:rPr lang="en-US" dirty="0" err="1"/>
              <a:t>Operasi</a:t>
            </a:r>
            <a:endParaRPr lang="en-US" dirty="0"/>
          </a:p>
          <a:p>
            <a:pPr lvl="3">
              <a:lnSpc>
                <a:spcPct val="90000"/>
              </a:lnSpc>
              <a:buClr>
                <a:schemeClr val="accent2"/>
              </a:buClr>
              <a:buSzPct val="80000"/>
              <a:buFont typeface="Wingdings" charset="0"/>
              <a:buChar char="§"/>
            </a:pP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Legalitas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Manajemen</a:t>
            </a:r>
            <a:endParaRPr lang="en-US" dirty="0"/>
          </a:p>
          <a:p>
            <a:pPr lvl="3">
              <a:lnSpc>
                <a:spcPct val="90000"/>
              </a:lnSpc>
              <a:buClr>
                <a:schemeClr val="accent2"/>
              </a:buClr>
              <a:buSzPct val="80000"/>
              <a:buFont typeface="Wingdings" charset="0"/>
              <a:buChar char="§"/>
            </a:pP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Kelayakan</a:t>
            </a:r>
            <a:r>
              <a:rPr lang="en-US" dirty="0"/>
              <a:t> Usaha</a:t>
            </a:r>
          </a:p>
          <a:p>
            <a:pPr lvl="3">
              <a:lnSpc>
                <a:spcPct val="90000"/>
              </a:lnSpc>
              <a:buClr>
                <a:schemeClr val="accent2"/>
              </a:buClr>
              <a:buSzPct val="80000"/>
              <a:buFont typeface="Wingdings" charset="0"/>
              <a:buChar char="§"/>
            </a:pP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Usaha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charset="0"/>
              <a:buChar char="Ø"/>
            </a:pPr>
            <a:endParaRPr lang="en-US" dirty="0"/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971550" y="404813"/>
            <a:ext cx="70485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Impact"/>
                <a:ea typeface="Impact"/>
                <a:cs typeface="Impact"/>
              </a:rPr>
              <a:t>TAHAPAN PENYUSUNAN RENCANA USAHA</a:t>
            </a:r>
          </a:p>
        </p:txBody>
      </p:sp>
      <p:pic>
        <p:nvPicPr>
          <p:cNvPr id="4" name="Picture 3" descr="g01342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350740"/>
            <a:ext cx="363537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809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42000"/>
          </a:xfrm>
          <a:ln>
            <a:solidFill>
              <a:srgbClr val="FF0000"/>
            </a:solidFill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00"/>
                </a:solidFill>
              </a:rPr>
              <a:t>MEMBANGUN VISI DAN MISI SERTA RENCANA STRATEJIK SAMPAI RENCANA OPERASIONAL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00"/>
                </a:solidFill>
              </a:rPr>
              <a:t>TETAPKAN KUNCI SUKSES YANG INGIN DICAPAI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00"/>
                </a:solidFill>
              </a:rPr>
              <a:t>TO CREATE? TO CO OPT? TO BUY?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00"/>
                </a:solidFill>
              </a:rPr>
              <a:t>BUAT RENCANA USAHA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00"/>
                </a:solidFill>
              </a:rPr>
              <a:t>SMART: Specific, Measurable, Accountability, Realistic, Time line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err="1" smtClean="0">
                <a:solidFill>
                  <a:srgbClr val="000000"/>
                </a:solidFill>
              </a:rPr>
              <a:t>Metoda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Parsipatif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935038" y="352425"/>
            <a:ext cx="4032250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ea typeface="Impact"/>
                <a:cs typeface="Impact"/>
              </a:rPr>
              <a:t>PERMODALAN</a:t>
            </a:r>
          </a:p>
        </p:txBody>
      </p:sp>
      <p:sp>
        <p:nvSpPr>
          <p:cNvPr id="2" name="Rectangle 1"/>
          <p:cNvSpPr/>
          <p:nvPr/>
        </p:nvSpPr>
        <p:spPr>
          <a:xfrm>
            <a:off x="939800" y="4795560"/>
            <a:ext cx="6705600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7400" lvl="4" indent="-228600" defTabSz="9144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charset="0"/>
              <a:buChar char="Ø"/>
            </a:pPr>
            <a:r>
              <a:rPr lang="en-US" sz="2600" b="1" kern="0" dirty="0">
                <a:solidFill>
                  <a:srgbClr val="000000"/>
                </a:solidFill>
              </a:rPr>
              <a:t>Modal </a:t>
            </a:r>
            <a:r>
              <a:rPr lang="en-US" sz="2600" b="1" kern="0" dirty="0" err="1">
                <a:solidFill>
                  <a:srgbClr val="000000"/>
                </a:solidFill>
              </a:rPr>
              <a:t>Milik</a:t>
            </a:r>
            <a:r>
              <a:rPr lang="en-US" sz="2600" b="1" kern="0" dirty="0">
                <a:solidFill>
                  <a:srgbClr val="000000"/>
                </a:solidFill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cs typeface="Arial"/>
              </a:rPr>
              <a:t>Sendiri</a:t>
            </a:r>
            <a:endParaRPr lang="en-US" sz="28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057400" lvl="4" indent="-228600" defTabSz="9144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charset="0"/>
              <a:buChar char="Ø"/>
            </a:pPr>
            <a:r>
              <a:rPr lang="en-US" sz="2800" b="1" kern="0" dirty="0">
                <a:solidFill>
                  <a:srgbClr val="000000"/>
                </a:solidFill>
                <a:latin typeface="Arial"/>
                <a:cs typeface="Arial"/>
              </a:rPr>
              <a:t>Modal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cs typeface="Arial"/>
              </a:rPr>
              <a:t>Pinjaman</a:t>
            </a:r>
            <a:endParaRPr lang="en-US" sz="28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057400" lvl="4" indent="-228600" defTabSz="9144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charset="0"/>
              <a:buChar char="Ø"/>
            </a:pPr>
            <a:r>
              <a:rPr lang="en-US" sz="2800" b="1" kern="0" dirty="0">
                <a:solidFill>
                  <a:srgbClr val="000000"/>
                </a:solidFill>
                <a:latin typeface="Arial"/>
                <a:cs typeface="Arial"/>
              </a:rPr>
              <a:t>Modal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cs typeface="Arial"/>
              </a:rPr>
              <a:t>Kerjasama</a:t>
            </a:r>
            <a:endParaRPr lang="en-US" sz="28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7470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24200"/>
            <a:ext cx="7772400" cy="1470025"/>
          </a:xfrm>
          <a:solidFill>
            <a:srgbClr val="3CC212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Book Antiqua" charset="0"/>
              </a:rPr>
              <a:t>BAGAIMANA PERANAN </a:t>
            </a:r>
            <a:r>
              <a:rPr lang="en-US" b="1" dirty="0">
                <a:solidFill>
                  <a:schemeClr val="bg1"/>
                </a:solidFill>
                <a:latin typeface="Book Antiqua" charset="0"/>
              </a:rPr>
              <a:t>PERGURUAN TINGGI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359400"/>
            <a:ext cx="7772400" cy="762000"/>
          </a:xfrm>
          <a:solidFill>
            <a:srgbClr val="3CC212"/>
          </a:solidFill>
        </p:spPr>
        <p:txBody>
          <a:bodyPr/>
          <a:lstStyle/>
          <a:p>
            <a:r>
              <a:rPr lang="en-US" sz="4000" dirty="0" err="1">
                <a:solidFill>
                  <a:schemeClr val="bg1"/>
                </a:solidFill>
                <a:latin typeface="Book Antiqua" charset="0"/>
              </a:rPr>
              <a:t>Dalam</a:t>
            </a:r>
            <a:r>
              <a:rPr lang="en-US" sz="4000" dirty="0">
                <a:solidFill>
                  <a:schemeClr val="bg1"/>
                </a:solidFill>
                <a:latin typeface="Book Antiqua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Book Antiqua" charset="0"/>
              </a:rPr>
              <a:t>Pengembangan</a:t>
            </a:r>
            <a:r>
              <a:rPr lang="en-US" sz="4000" dirty="0">
                <a:solidFill>
                  <a:schemeClr val="bg1"/>
                </a:solidFill>
                <a:latin typeface="Book Antiqua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Book Antiqua" charset="0"/>
              </a:rPr>
              <a:t>SDM ?</a:t>
            </a:r>
            <a:endParaRPr lang="en-US" sz="4000" dirty="0">
              <a:solidFill>
                <a:schemeClr val="bg1"/>
              </a:solidFill>
              <a:latin typeface="Book Antiqua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1955800" y="685800"/>
            <a:ext cx="4902200" cy="2159000"/>
          </a:xfrm>
          <a:prstGeom prst="wedgeEllipseCallout">
            <a:avLst>
              <a:gd name="adj1" fmla="val -71092"/>
              <a:gd name="adj2" fmla="val 39325"/>
            </a:avLst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89200" y="1422400"/>
            <a:ext cx="393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UNTUK ITU: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517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28715"/>
          </a:xfrm>
          <a:ln>
            <a:solidFill>
              <a:srgbClr val="5F513E"/>
            </a:solidFill>
          </a:ln>
        </p:spPr>
        <p:txBody>
          <a:bodyPr/>
          <a:lstStyle/>
          <a:p>
            <a:pPr algn="ctr"/>
            <a:r>
              <a:rPr lang="en-US" sz="4000" b="1" dirty="0" smtClean="0"/>
              <a:t>BEBERAPA PENGERTIAN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5F513E"/>
            </a:solidFill>
          </a:ln>
        </p:spPr>
        <p:txBody>
          <a:bodyPr>
            <a:normAutofit lnSpcReduction="10000"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/>
                <a:cs typeface="Arial"/>
              </a:rPr>
              <a:t>Kewirausahaan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b="1" i="1" dirty="0">
                <a:solidFill>
                  <a:srgbClr val="000090"/>
                </a:solidFill>
                <a:latin typeface="Arial"/>
                <a:cs typeface="Arial"/>
              </a:rPr>
              <a:t>(</a:t>
            </a:r>
            <a:r>
              <a:rPr lang="en-US" sz="2800" b="1" i="1" dirty="0" err="1">
                <a:solidFill>
                  <a:srgbClr val="000090"/>
                </a:solidFill>
                <a:latin typeface="Arial"/>
                <a:cs typeface="Arial"/>
              </a:rPr>
              <a:t>Entrepreurship</a:t>
            </a:r>
            <a:r>
              <a:rPr lang="en-US" sz="2800" b="1" i="1" dirty="0">
                <a:solidFill>
                  <a:srgbClr val="000090"/>
                </a:solidFill>
                <a:latin typeface="Arial"/>
                <a:cs typeface="Arial"/>
              </a:rPr>
              <a:t>) </a:t>
            </a:r>
            <a:r>
              <a:rPr lang="en-US" sz="2800" dirty="0" err="1">
                <a:latin typeface="Arial"/>
                <a:cs typeface="Arial"/>
              </a:rPr>
              <a:t>adalah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kemampuan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individu</a:t>
            </a:r>
            <a:r>
              <a:rPr lang="en-US" sz="2800" dirty="0" smtClean="0">
                <a:latin typeface="Arial"/>
                <a:cs typeface="Arial"/>
              </a:rPr>
              <a:t> / </a:t>
            </a:r>
            <a:r>
              <a:rPr lang="en-US" sz="2800" dirty="0" err="1">
                <a:latin typeface="Arial"/>
                <a:cs typeface="Arial"/>
              </a:rPr>
              <a:t>perusahaan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untuk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mengembangkan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barang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atau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jasa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baru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dan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mengelola</a:t>
            </a:r>
            <a:r>
              <a:rPr lang="en-US" sz="2800" dirty="0">
                <a:latin typeface="Arial"/>
                <a:cs typeface="Arial"/>
              </a:rPr>
              <a:t> proses </a:t>
            </a:r>
            <a:r>
              <a:rPr lang="en-US" sz="2800" dirty="0" err="1" smtClean="0">
                <a:latin typeface="Arial"/>
                <a:cs typeface="Arial"/>
              </a:rPr>
              <a:t>inovasi</a:t>
            </a:r>
            <a:endParaRPr lang="en-US" sz="2800" dirty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Arial"/>
                <a:cs typeface="Arial"/>
              </a:rPr>
              <a:t>Inovasi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adalah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adopsi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penemuan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oleh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sejumlah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perusahaan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sejenis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atau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bisa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juga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dikatakan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meniru</a:t>
            </a:r>
            <a:r>
              <a:rPr lang="en-US" sz="2800" dirty="0">
                <a:latin typeface="Arial"/>
                <a:cs typeface="Arial"/>
              </a:rPr>
              <a:t> / </a:t>
            </a:r>
            <a:r>
              <a:rPr lang="en-US" sz="2800" dirty="0" err="1">
                <a:latin typeface="Arial"/>
                <a:cs typeface="Arial"/>
              </a:rPr>
              <a:t>imitasi</a:t>
            </a:r>
            <a:r>
              <a:rPr lang="en-US" sz="2800" dirty="0">
                <a:latin typeface="Arial"/>
                <a:cs typeface="Arial"/>
              </a:rPr>
              <a:t> </a:t>
            </a:r>
            <a:endParaRPr lang="en-US" sz="2800" dirty="0" smtClean="0">
              <a:latin typeface="Arial"/>
              <a:cs typeface="Arial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</a:rPr>
              <a:t>Wirausahawan</a:t>
            </a:r>
            <a:r>
              <a:rPr lang="en-US" sz="2800" b="1" dirty="0" smtClean="0"/>
              <a:t> </a:t>
            </a:r>
            <a:r>
              <a:rPr lang="en-US" sz="2800" i="1" dirty="0" smtClean="0">
                <a:solidFill>
                  <a:srgbClr val="000090"/>
                </a:solidFill>
              </a:rPr>
              <a:t>(</a:t>
            </a:r>
            <a:r>
              <a:rPr lang="en-US" sz="2800" b="1" i="1" dirty="0" smtClean="0">
                <a:solidFill>
                  <a:srgbClr val="000090"/>
                </a:solidFill>
              </a:rPr>
              <a:t>Entrepreneur</a:t>
            </a:r>
            <a:r>
              <a:rPr lang="en-US" sz="2800" i="1" dirty="0" smtClean="0">
                <a:solidFill>
                  <a:srgbClr val="000090"/>
                </a:solidFill>
              </a:rPr>
              <a:t>) </a:t>
            </a:r>
            <a:r>
              <a:rPr lang="en-US" sz="2800" dirty="0" err="1"/>
              <a:t>adalah</a:t>
            </a:r>
            <a:r>
              <a:rPr lang="en-US" sz="2800" dirty="0"/>
              <a:t> orang yang </a:t>
            </a:r>
            <a:r>
              <a:rPr lang="en-US" sz="2800" dirty="0" err="1">
                <a:solidFill>
                  <a:srgbClr val="000090"/>
                </a:solidFill>
              </a:rPr>
              <a:t>terampil</a:t>
            </a:r>
            <a:r>
              <a:rPr lang="en-US" sz="2800" dirty="0"/>
              <a:t> </a:t>
            </a:r>
            <a:r>
              <a:rPr lang="en-US" sz="2800" dirty="0" err="1"/>
              <a:t>memanfaatkan</a:t>
            </a:r>
            <a:r>
              <a:rPr lang="en-US" sz="2800" dirty="0"/>
              <a:t> </a:t>
            </a:r>
            <a:r>
              <a:rPr lang="en-US" sz="2800" dirty="0" err="1"/>
              <a:t>peluang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mengembangkan</a:t>
            </a:r>
            <a:r>
              <a:rPr lang="en-US" sz="2800" dirty="0"/>
              <a:t> </a:t>
            </a:r>
            <a:r>
              <a:rPr lang="en-US" sz="2800" dirty="0" err="1"/>
              <a:t>usahanya</a:t>
            </a:r>
            <a:r>
              <a:rPr lang="en-US" sz="2800" dirty="0">
                <a:solidFill>
                  <a:srgbClr val="000090"/>
                </a:solidFill>
              </a:rPr>
              <a:t>, </a:t>
            </a:r>
            <a:r>
              <a:rPr lang="en-US" sz="2800" dirty="0" err="1" smtClean="0">
                <a:solidFill>
                  <a:srgbClr val="000090"/>
                </a:solidFill>
              </a:rPr>
              <a:t>inovatif</a:t>
            </a:r>
            <a:r>
              <a:rPr lang="en-US" sz="2800" dirty="0" smtClean="0">
                <a:solidFill>
                  <a:srgbClr val="000090"/>
                </a:solidFill>
              </a:rPr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000090"/>
                </a:solidFill>
              </a:rPr>
              <a:t>kreatif</a:t>
            </a:r>
            <a:r>
              <a:rPr lang="en-US" sz="2800" dirty="0" smtClean="0"/>
              <a:t> </a:t>
            </a:r>
            <a:r>
              <a:rPr lang="en-US" sz="2800" dirty="0" err="1" smtClean="0"/>
              <a:t>serta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000090"/>
                </a:solidFill>
              </a:rPr>
              <a:t>optimis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hasil</a:t>
            </a:r>
            <a:r>
              <a:rPr lang="en-US" sz="2800" dirty="0" smtClean="0"/>
              <a:t> </a:t>
            </a:r>
            <a:r>
              <a:rPr lang="en-US" sz="2800" dirty="0" err="1" smtClean="0"/>
              <a:t>usahanya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9192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2133600" y="2362200"/>
            <a:ext cx="6477000" cy="32766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335794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rgbClr val="2D2DB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CHANGE OF MINDSET ON HOW TO CREATE THE ENTREPRENEURSHIP !</a:t>
            </a:r>
          </a:p>
        </p:txBody>
      </p:sp>
      <p:pic>
        <p:nvPicPr>
          <p:cNvPr id="8" name="Picture 5" descr="j0428113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400"/>
            <a:ext cx="3200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221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543800" cy="1143000"/>
          </a:xfrm>
        </p:spPr>
        <p:txBody>
          <a:bodyPr anchor="t"/>
          <a:lstStyle/>
          <a:p>
            <a:pPr algn="ctr" eaLnBrk="1" hangingPunct="1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3200" b="1" dirty="0" smtClean="0">
                <a:solidFill>
                  <a:srgbClr val="FFFFFF"/>
                </a:solidFill>
                <a:ea typeface="+mn-ea"/>
                <a:cs typeface="+mn-cs"/>
              </a:rPr>
              <a:t>PENGEMBANGAN DIRI PEMIMPIN</a:t>
            </a:r>
            <a:r>
              <a:rPr lang="id-ID" sz="3200" b="1" dirty="0" smtClean="0">
                <a:solidFill>
                  <a:srgbClr val="FFFFFF"/>
                </a:solidFill>
                <a:ea typeface="+mn-ea"/>
                <a:cs typeface="+mn-cs"/>
              </a:rPr>
              <a:t> :</a:t>
            </a:r>
            <a:br>
              <a:rPr lang="id-ID" sz="3200" b="1" dirty="0" smtClean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sz="2400" b="1" dirty="0" smtClean="0">
                <a:solidFill>
                  <a:srgbClr val="FFFFFF"/>
                </a:solidFill>
                <a:ea typeface="+mn-ea"/>
                <a:cs typeface="+mn-cs"/>
              </a:rPr>
              <a:t>Stephen R. Covey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</a:br>
            <a:endParaRPr lang="en-US" sz="3200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153400" cy="4876800"/>
          </a:xfrm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/>
          <a:lstStyle/>
          <a:p>
            <a:pPr marL="272922" indent="-272922" algn="just" eaLnBrk="1" hangingPunct="1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sz="3200" dirty="0" err="1" smtClean="0">
                <a:latin typeface="Arial Narrow" pitchFamily="34" charset="0"/>
              </a:rPr>
              <a:t>Satu-satunya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orang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terhadap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siapa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id-ID" sz="3200" dirty="0" smtClean="0">
                <a:latin typeface="Arial Narrow" pitchFamily="34" charset="0"/>
              </a:rPr>
              <a:t>a</a:t>
            </a:r>
            <a:r>
              <a:rPr lang="en-US" sz="3200" dirty="0" err="1" smtClean="0">
                <a:latin typeface="Arial Narrow" pitchFamily="34" charset="0"/>
              </a:rPr>
              <a:t>nda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mempunyai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kendali</a:t>
            </a:r>
            <a:r>
              <a:rPr lang="en-US" sz="3200" dirty="0" smtClean="0">
                <a:latin typeface="Arial Narrow" pitchFamily="34" charset="0"/>
              </a:rPr>
              <a:t> yang </a:t>
            </a:r>
            <a:r>
              <a:rPr lang="en-US" sz="3200" dirty="0" err="1" smtClean="0">
                <a:latin typeface="Arial Narrow" pitchFamily="34" charset="0"/>
              </a:rPr>
              <a:t>langsung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dan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segera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adalah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diri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id-I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nda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sendiri</a:t>
            </a:r>
            <a:r>
              <a:rPr lang="en-US" sz="3200" dirty="0" smtClean="0">
                <a:latin typeface="Arial Narrow" pitchFamily="34" charset="0"/>
              </a:rPr>
              <a:t>.</a:t>
            </a:r>
            <a:r>
              <a:rPr lang="id-ID" sz="3200" dirty="0" smtClean="0">
                <a:latin typeface="Arial Narrow" pitchFamily="34" charset="0"/>
              </a:rPr>
              <a:t> </a:t>
            </a:r>
          </a:p>
          <a:p>
            <a:pPr marL="272922" indent="-272922" algn="just" eaLnBrk="1" hangingPunct="1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sz="3200" dirty="0" smtClean="0">
                <a:latin typeface="Arial Narrow" pitchFamily="34" charset="0"/>
              </a:rPr>
              <a:t>Modal paling </a:t>
            </a:r>
            <a:r>
              <a:rPr lang="en-US" sz="3200" dirty="0" err="1" smtClean="0">
                <a:latin typeface="Arial Narrow" pitchFamily="34" charset="0"/>
              </a:rPr>
              <a:t>utama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untuk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dikembangkan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adalah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kemampuan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id-I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nda</a:t>
            </a:r>
            <a:r>
              <a:rPr lang="en-US" sz="3200" dirty="0" smtClean="0">
                <a:latin typeface="Arial Narrow" pitchFamily="34" charset="0"/>
              </a:rPr>
              <a:t>, </a:t>
            </a:r>
            <a:r>
              <a:rPr lang="en-US" sz="3200" dirty="0" err="1" smtClean="0">
                <a:latin typeface="Arial Narrow" pitchFamily="34" charset="0"/>
              </a:rPr>
              <a:t>dan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hanya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id-ID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nda</a:t>
            </a:r>
            <a:r>
              <a:rPr lang="en-US" sz="3200" dirty="0" smtClean="0">
                <a:latin typeface="Arial Narrow" pitchFamily="34" charset="0"/>
              </a:rPr>
              <a:t> yang </a:t>
            </a:r>
            <a:r>
              <a:rPr lang="en-US" sz="3200" dirty="0" err="1" smtClean="0">
                <a:latin typeface="Arial Narrow" pitchFamily="34" charset="0"/>
              </a:rPr>
              <a:t>dapat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melakukannya</a:t>
            </a:r>
            <a:r>
              <a:rPr lang="en-US" sz="3200" dirty="0" smtClean="0">
                <a:latin typeface="Arial Narrow" pitchFamily="34" charset="0"/>
              </a:rPr>
              <a:t>. </a:t>
            </a:r>
            <a:endParaRPr lang="id-ID" sz="3200" dirty="0" smtClean="0">
              <a:latin typeface="Arial Narrow" pitchFamily="34" charset="0"/>
            </a:endParaRPr>
          </a:p>
          <a:p>
            <a:pPr marL="272922" indent="-272922" algn="just" eaLnBrk="1" hangingPunct="1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sz="3200" dirty="0" err="1" smtClean="0">
                <a:latin typeface="Arial Narrow" pitchFamily="34" charset="0"/>
              </a:rPr>
              <a:t>Jika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id-ID" sz="3200" dirty="0" err="1" smtClean="0">
                <a:latin typeface="Arial Narrow" pitchFamily="34" charset="0"/>
              </a:rPr>
              <a:t>a</a:t>
            </a:r>
            <a:r>
              <a:rPr lang="en-US" sz="3200" dirty="0" err="1" smtClean="0">
                <a:latin typeface="Arial Narrow" pitchFamily="34" charset="0"/>
              </a:rPr>
              <a:t>nda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membiasakan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diri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mengembangkan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efektifitas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kepemimpinan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id-ID" sz="3200" dirty="0" err="1" smtClean="0">
                <a:latin typeface="Arial Narrow" pitchFamily="34" charset="0"/>
              </a:rPr>
              <a:t>a</a:t>
            </a:r>
            <a:r>
              <a:rPr lang="en-US" sz="3200" dirty="0" err="1" smtClean="0">
                <a:latin typeface="Arial Narrow" pitchFamily="34" charset="0"/>
              </a:rPr>
              <a:t>nda</a:t>
            </a:r>
            <a:r>
              <a:rPr lang="en-US" sz="3200" dirty="0" smtClean="0">
                <a:latin typeface="Arial Narrow" pitchFamily="34" charset="0"/>
              </a:rPr>
              <a:t>, </a:t>
            </a:r>
            <a:r>
              <a:rPr lang="en-US" sz="3200" dirty="0" err="1" smtClean="0">
                <a:latin typeface="Arial Narrow" pitchFamily="34" charset="0"/>
              </a:rPr>
              <a:t>itulah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satu-satunya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investasi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terbaik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dalam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hidup</a:t>
            </a:r>
            <a:r>
              <a:rPr lang="id-ID" sz="3200" dirty="0" smtClean="0"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3460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0" y="212725"/>
            <a:ext cx="4191000" cy="1323439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3300"/>
                </a:solidFill>
                <a:latin typeface="Book Antiqua" pitchFamily="18" charset="0"/>
              </a:rPr>
              <a:t>PENDIDIKAN TINGGI </a:t>
            </a:r>
          </a:p>
        </p:txBody>
      </p:sp>
      <p:grpSp>
        <p:nvGrpSpPr>
          <p:cNvPr id="97283" name="Group 3"/>
          <p:cNvGrpSpPr>
            <a:grpSpLocks/>
          </p:cNvGrpSpPr>
          <p:nvPr/>
        </p:nvGrpSpPr>
        <p:grpSpPr bwMode="auto">
          <a:xfrm>
            <a:off x="0" y="1752600"/>
            <a:ext cx="3200400" cy="4826000"/>
            <a:chOff x="515" y="912"/>
            <a:chExt cx="1386" cy="2158"/>
          </a:xfrm>
        </p:grpSpPr>
        <p:pic>
          <p:nvPicPr>
            <p:cNvPr id="97284" name="Picture 4" descr="mat monro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" y="912"/>
              <a:ext cx="1376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285" name="Text Box 5"/>
            <p:cNvSpPr txBox="1">
              <a:spLocks noChangeArrowheads="1"/>
            </p:cNvSpPr>
            <p:nvPr/>
          </p:nvSpPr>
          <p:spPr bwMode="auto">
            <a:xfrm>
              <a:off x="515" y="2893"/>
              <a:ext cx="924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BBE0E3"/>
                  </a:solidFill>
                  <a:latin typeface="Arial" charset="0"/>
                </a:rPr>
                <a:t>Perguruan Tinggi</a:t>
              </a:r>
            </a:p>
          </p:txBody>
        </p:sp>
      </p:grpSp>
      <p:grpSp>
        <p:nvGrpSpPr>
          <p:cNvPr id="97286" name="Group 6"/>
          <p:cNvGrpSpPr>
            <a:grpSpLocks/>
          </p:cNvGrpSpPr>
          <p:nvPr/>
        </p:nvGrpSpPr>
        <p:grpSpPr bwMode="auto">
          <a:xfrm>
            <a:off x="4191043" y="482600"/>
            <a:ext cx="4750079" cy="1938338"/>
            <a:chOff x="1804" y="400"/>
            <a:chExt cx="3181" cy="1221"/>
          </a:xfrm>
        </p:grpSpPr>
        <p:sp>
          <p:nvSpPr>
            <p:cNvPr id="97287" name="Text Box 7"/>
            <p:cNvSpPr txBox="1">
              <a:spLocks noChangeArrowheads="1"/>
            </p:cNvSpPr>
            <p:nvPr/>
          </p:nvSpPr>
          <p:spPr bwMode="auto">
            <a:xfrm>
              <a:off x="2633" y="400"/>
              <a:ext cx="2352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err="1" smtClean="0">
                  <a:solidFill>
                    <a:srgbClr val="000090"/>
                  </a:solidFill>
                  <a:latin typeface="Arial" charset="0"/>
                </a:rPr>
                <a:t>Harus</a:t>
              </a:r>
              <a:r>
                <a:rPr lang="en-US" sz="2400" b="1" dirty="0" smtClean="0">
                  <a:solidFill>
                    <a:srgbClr val="000090"/>
                  </a:solidFill>
                  <a:latin typeface="Arial" charset="0"/>
                </a:rPr>
                <a:t> </a:t>
              </a:r>
              <a:r>
                <a:rPr lang="en-US" sz="2400" b="1" dirty="0" err="1" smtClean="0">
                  <a:solidFill>
                    <a:srgbClr val="000090"/>
                  </a:solidFill>
                  <a:latin typeface="Arial" charset="0"/>
                </a:rPr>
                <a:t>pandai</a:t>
              </a:r>
              <a:r>
                <a:rPr lang="en-US" sz="2400" b="1" dirty="0" smtClean="0">
                  <a:solidFill>
                    <a:srgbClr val="000090"/>
                  </a:solidFill>
                  <a:latin typeface="Arial" charset="0"/>
                </a:rPr>
                <a:t> </a:t>
              </a:r>
              <a:r>
                <a:rPr lang="en-US" sz="2400" b="1" dirty="0" err="1" smtClean="0">
                  <a:solidFill>
                    <a:srgbClr val="000090"/>
                  </a:solidFill>
                  <a:latin typeface="Arial" charset="0"/>
                </a:rPr>
                <a:t>membangkitkan</a:t>
              </a:r>
              <a:r>
                <a:rPr lang="en-US" sz="2400" b="1" dirty="0" smtClean="0">
                  <a:solidFill>
                    <a:srgbClr val="000090"/>
                  </a:solidFill>
                  <a:latin typeface="Arial" charset="0"/>
                </a:rPr>
                <a:t> </a:t>
              </a:r>
              <a:r>
                <a:rPr lang="en-US" sz="2400" b="1" dirty="0" err="1" smtClean="0">
                  <a:solidFill>
                    <a:srgbClr val="000090"/>
                  </a:solidFill>
                  <a:latin typeface="Arial" charset="0"/>
                </a:rPr>
                <a:t>harapan</a:t>
              </a:r>
              <a:r>
                <a:rPr lang="en-US" sz="2400" b="1" dirty="0" smtClean="0">
                  <a:solidFill>
                    <a:srgbClr val="000090"/>
                  </a:solidFill>
                  <a:latin typeface="Arial" charset="0"/>
                </a:rPr>
                <a:t>, </a:t>
              </a:r>
              <a:r>
                <a:rPr lang="en-US" sz="2400" b="1" dirty="0" err="1" smtClean="0">
                  <a:solidFill>
                    <a:srgbClr val="000090"/>
                  </a:solidFill>
                  <a:latin typeface="Arial" charset="0"/>
                </a:rPr>
                <a:t>cita-cita</a:t>
              </a:r>
              <a:r>
                <a:rPr lang="en-US" sz="2400" b="1" dirty="0" smtClean="0">
                  <a:solidFill>
                    <a:srgbClr val="000090"/>
                  </a:solidFill>
                  <a:latin typeface="Arial" charset="0"/>
                </a:rPr>
                <a:t> </a:t>
              </a:r>
              <a:r>
                <a:rPr lang="en-US" sz="2400" b="1" dirty="0" err="1" smtClean="0">
                  <a:solidFill>
                    <a:srgbClr val="000090"/>
                  </a:solidFill>
                  <a:latin typeface="Arial" charset="0"/>
                </a:rPr>
                <a:t>dan</a:t>
              </a:r>
              <a:r>
                <a:rPr lang="en-US" sz="2400" b="1" dirty="0" smtClean="0">
                  <a:solidFill>
                    <a:srgbClr val="000090"/>
                  </a:solidFill>
                  <a:latin typeface="Arial" charset="0"/>
                </a:rPr>
                <a:t> </a:t>
              </a:r>
              <a:r>
                <a:rPr lang="en-US" sz="2400" b="1" dirty="0" err="1" smtClean="0">
                  <a:solidFill>
                    <a:srgbClr val="000090"/>
                  </a:solidFill>
                  <a:latin typeface="Arial" charset="0"/>
                </a:rPr>
                <a:t>impian</a:t>
              </a:r>
              <a:r>
                <a:rPr lang="en-US" sz="2400" b="1" dirty="0" smtClean="0">
                  <a:solidFill>
                    <a:srgbClr val="000090"/>
                  </a:solidFill>
                  <a:latin typeface="Arial" charset="0"/>
                </a:rPr>
                <a:t> yang </a:t>
              </a:r>
              <a:r>
                <a:rPr lang="en-US" sz="2400" b="1" dirty="0" err="1" smtClean="0">
                  <a:solidFill>
                    <a:srgbClr val="000090"/>
                  </a:solidFill>
                  <a:latin typeface="Arial" charset="0"/>
                </a:rPr>
                <a:t>besar</a:t>
              </a:r>
              <a:r>
                <a:rPr lang="en-US" sz="2400" b="1" dirty="0" smtClean="0">
                  <a:solidFill>
                    <a:srgbClr val="000090"/>
                  </a:solidFill>
                  <a:latin typeface="Arial" charset="0"/>
                </a:rPr>
                <a:t> </a:t>
              </a:r>
              <a:r>
                <a:rPr lang="en-US" sz="2400" b="1" dirty="0" err="1" smtClean="0">
                  <a:solidFill>
                    <a:srgbClr val="000090"/>
                  </a:solidFill>
                  <a:latin typeface="Arial" charset="0"/>
                </a:rPr>
                <a:t>para</a:t>
              </a:r>
              <a:r>
                <a:rPr lang="en-US" sz="2400" b="1" dirty="0" smtClean="0">
                  <a:solidFill>
                    <a:srgbClr val="000090"/>
                  </a:solidFill>
                  <a:latin typeface="Arial" charset="0"/>
                </a:rPr>
                <a:t> </a:t>
              </a:r>
              <a:r>
                <a:rPr lang="en-US" sz="2400" b="1" dirty="0" err="1" smtClean="0">
                  <a:solidFill>
                    <a:srgbClr val="000090"/>
                  </a:solidFill>
                  <a:latin typeface="Arial" charset="0"/>
                </a:rPr>
                <a:t>mahasiswanya</a:t>
              </a:r>
              <a:endParaRPr lang="en-US" sz="2400" b="1" dirty="0" smtClean="0">
                <a:solidFill>
                  <a:srgbClr val="000090"/>
                </a:solidFill>
                <a:latin typeface="Arial" charset="0"/>
              </a:endParaRPr>
            </a:p>
          </p:txBody>
        </p:sp>
        <p:cxnSp>
          <p:nvCxnSpPr>
            <p:cNvPr id="97288" name="AutoShape 8"/>
            <p:cNvCxnSpPr>
              <a:cxnSpLocks noChangeShapeType="1"/>
              <a:stCxn id="97282" idx="3"/>
              <a:endCxn id="97287" idx="1"/>
            </p:cNvCxnSpPr>
            <p:nvPr/>
          </p:nvCxnSpPr>
          <p:spPr bwMode="auto">
            <a:xfrm>
              <a:off x="1804" y="647"/>
              <a:ext cx="829" cy="364"/>
            </a:xfrm>
            <a:prstGeom prst="straightConnector1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3505200" y="2565400"/>
            <a:ext cx="5334000" cy="41293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i="1" u="sng" dirty="0" smtClean="0">
                <a:solidFill>
                  <a:srgbClr val="000000"/>
                </a:solidFill>
                <a:latin typeface="Arial" charset="0"/>
              </a:rPr>
              <a:t>“To dream the impossible dream…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i="1" u="sng" dirty="0" smtClean="0">
                <a:solidFill>
                  <a:srgbClr val="008000"/>
                </a:solidFill>
                <a:latin typeface="Arial" charset="0"/>
              </a:rPr>
              <a:t>(</a:t>
            </a:r>
            <a:r>
              <a:rPr lang="en-US" sz="2000" b="1" i="1" u="sng" dirty="0" err="1" smtClean="0">
                <a:solidFill>
                  <a:srgbClr val="008000"/>
                </a:solidFill>
                <a:latin typeface="Arial" charset="0"/>
              </a:rPr>
              <a:t>memimpikan</a:t>
            </a:r>
            <a:r>
              <a:rPr lang="en-US" sz="2000" b="1" i="1" u="sng" dirty="0" smtClean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sz="2000" b="1" i="1" u="sng" dirty="0" err="1" smtClean="0">
                <a:solidFill>
                  <a:srgbClr val="008000"/>
                </a:solidFill>
                <a:latin typeface="Arial" charset="0"/>
              </a:rPr>
              <a:t>impian</a:t>
            </a:r>
            <a:r>
              <a:rPr lang="en-US" sz="2000" b="1" i="1" u="sng" dirty="0" smtClean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sz="2000" b="1" i="1" u="sng" dirty="0" err="1" smtClean="0">
                <a:solidFill>
                  <a:srgbClr val="008000"/>
                </a:solidFill>
                <a:latin typeface="Arial" charset="0"/>
              </a:rPr>
              <a:t>yg</a:t>
            </a:r>
            <a:r>
              <a:rPr lang="en-US" sz="2000" b="1" i="1" u="sng" dirty="0" smtClean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sz="2000" b="1" i="1" u="sng" dirty="0" err="1" smtClean="0">
                <a:solidFill>
                  <a:srgbClr val="008000"/>
                </a:solidFill>
                <a:latin typeface="Arial" charset="0"/>
              </a:rPr>
              <a:t>tdk</a:t>
            </a:r>
            <a:r>
              <a:rPr lang="en-US" sz="2000" b="1" i="1" u="sng" dirty="0" smtClean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sz="2000" b="1" i="1" u="sng" dirty="0" err="1" smtClean="0">
                <a:solidFill>
                  <a:srgbClr val="008000"/>
                </a:solidFill>
                <a:latin typeface="Arial" charset="0"/>
              </a:rPr>
              <a:t>mungkin</a:t>
            </a:r>
            <a:r>
              <a:rPr lang="en-US" sz="2000" b="1" i="1" u="sng" dirty="0" smtClean="0">
                <a:solidFill>
                  <a:srgbClr val="008000"/>
                </a:solidFill>
                <a:latin typeface="Arial" charset="0"/>
              </a:rPr>
              <a:t>)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i="1" u="sng" dirty="0" smtClean="0">
                <a:solidFill>
                  <a:srgbClr val="000000"/>
                </a:solidFill>
                <a:latin typeface="Arial" charset="0"/>
              </a:rPr>
              <a:t>To reach the unreachable star…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i="1" u="sng" dirty="0" smtClean="0">
                <a:solidFill>
                  <a:srgbClr val="008000"/>
                </a:solidFill>
                <a:latin typeface="Arial" charset="0"/>
              </a:rPr>
              <a:t>(</a:t>
            </a:r>
            <a:r>
              <a:rPr lang="en-US" sz="2000" b="1" i="1" u="sng" dirty="0" err="1" smtClean="0">
                <a:solidFill>
                  <a:srgbClr val="008000"/>
                </a:solidFill>
                <a:latin typeface="Arial" charset="0"/>
              </a:rPr>
              <a:t>menjangkau</a:t>
            </a:r>
            <a:r>
              <a:rPr lang="en-US" sz="2000" b="1" i="1" u="sng" dirty="0" smtClean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sz="2000" b="1" i="1" u="sng" dirty="0" err="1" smtClean="0">
                <a:solidFill>
                  <a:srgbClr val="008000"/>
                </a:solidFill>
                <a:latin typeface="Arial" charset="0"/>
              </a:rPr>
              <a:t>bintang</a:t>
            </a:r>
            <a:r>
              <a:rPr lang="en-US" sz="2000" b="1" i="1" u="sng" dirty="0" smtClean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sz="2000" b="1" i="1" u="sng" dirty="0" err="1" smtClean="0">
                <a:solidFill>
                  <a:srgbClr val="008000"/>
                </a:solidFill>
                <a:latin typeface="Arial" charset="0"/>
              </a:rPr>
              <a:t>yg</a:t>
            </a:r>
            <a:r>
              <a:rPr lang="en-US" sz="2000" b="1" i="1" u="sng" dirty="0" smtClean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sz="2000" b="1" i="1" u="sng" dirty="0" err="1" smtClean="0">
                <a:solidFill>
                  <a:srgbClr val="008000"/>
                </a:solidFill>
                <a:latin typeface="Arial" charset="0"/>
              </a:rPr>
              <a:t>tak</a:t>
            </a:r>
            <a:r>
              <a:rPr lang="en-US" sz="2000" b="1" i="1" u="sng" dirty="0" smtClean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sz="2000" b="1" i="1" u="sng" dirty="0" err="1" smtClean="0">
                <a:solidFill>
                  <a:srgbClr val="008000"/>
                </a:solidFill>
                <a:latin typeface="Arial" charset="0"/>
              </a:rPr>
              <a:t>terjangkau</a:t>
            </a:r>
            <a:r>
              <a:rPr lang="en-US" sz="2000" b="1" i="1" u="sng" dirty="0" smtClean="0">
                <a:solidFill>
                  <a:srgbClr val="008000"/>
                </a:solidFill>
                <a:latin typeface="Arial" charset="0"/>
              </a:rPr>
              <a:t>)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i="1" u="sng" dirty="0" smtClean="0">
                <a:solidFill>
                  <a:srgbClr val="000000"/>
                </a:solidFill>
                <a:latin typeface="Arial" charset="0"/>
              </a:rPr>
              <a:t>To </a:t>
            </a:r>
            <a:r>
              <a:rPr lang="en-US" sz="2400" b="1" i="1" u="sng" dirty="0" err="1" smtClean="0">
                <a:solidFill>
                  <a:srgbClr val="000000"/>
                </a:solidFill>
                <a:latin typeface="Arial" charset="0"/>
              </a:rPr>
              <a:t>figth</a:t>
            </a:r>
            <a:r>
              <a:rPr lang="en-US" sz="2400" b="1" i="1" u="sng" dirty="0" smtClean="0">
                <a:solidFill>
                  <a:srgbClr val="000000"/>
                </a:solidFill>
                <a:latin typeface="Arial" charset="0"/>
              </a:rPr>
              <a:t> the unbeatable war…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i="1" u="sng" dirty="0" smtClean="0">
                <a:solidFill>
                  <a:srgbClr val="008000"/>
                </a:solidFill>
                <a:latin typeface="Arial" charset="0"/>
              </a:rPr>
              <a:t>(</a:t>
            </a:r>
            <a:r>
              <a:rPr lang="en-US" sz="2000" b="1" i="1" u="sng" dirty="0" err="1" smtClean="0">
                <a:solidFill>
                  <a:srgbClr val="008000"/>
                </a:solidFill>
                <a:latin typeface="Arial" charset="0"/>
              </a:rPr>
              <a:t>menghantam</a:t>
            </a:r>
            <a:r>
              <a:rPr lang="en-US" sz="2000" b="1" i="1" u="sng" dirty="0" smtClean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sz="2000" b="1" i="1" u="sng" dirty="0" err="1" smtClean="0">
                <a:solidFill>
                  <a:srgbClr val="008000"/>
                </a:solidFill>
                <a:latin typeface="Arial" charset="0"/>
              </a:rPr>
              <a:t>perang</a:t>
            </a:r>
            <a:r>
              <a:rPr lang="en-US" sz="2000" b="1" i="1" u="sng" dirty="0" smtClean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sz="2000" b="1" i="1" u="sng" dirty="0" err="1" smtClean="0">
                <a:solidFill>
                  <a:srgbClr val="008000"/>
                </a:solidFill>
                <a:latin typeface="Arial" charset="0"/>
              </a:rPr>
              <a:t>yg</a:t>
            </a:r>
            <a:r>
              <a:rPr lang="en-US" sz="2000" b="1" i="1" u="sng" dirty="0" smtClean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sz="2000" b="1" i="1" u="sng" dirty="0" err="1" smtClean="0">
                <a:solidFill>
                  <a:srgbClr val="008000"/>
                </a:solidFill>
                <a:latin typeface="Arial" charset="0"/>
              </a:rPr>
              <a:t>tak</a:t>
            </a:r>
            <a:r>
              <a:rPr lang="en-US" sz="2000" b="1" i="1" u="sng" dirty="0" smtClean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sz="2000" b="1" i="1" u="sng" dirty="0" err="1" smtClean="0">
                <a:solidFill>
                  <a:srgbClr val="008000"/>
                </a:solidFill>
                <a:latin typeface="Arial" charset="0"/>
              </a:rPr>
              <a:t>terkalahkan</a:t>
            </a:r>
            <a:r>
              <a:rPr lang="en-US" sz="2000" b="1" i="1" u="sng" dirty="0" smtClean="0">
                <a:solidFill>
                  <a:srgbClr val="008000"/>
                </a:solidFill>
                <a:latin typeface="Arial" charset="0"/>
              </a:rPr>
              <a:t>)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i="1" u="sng" dirty="0" smtClean="0">
                <a:solidFill>
                  <a:srgbClr val="000000"/>
                </a:solidFill>
                <a:latin typeface="Arial" charset="0"/>
              </a:rPr>
              <a:t>To bear the unbearable sorrow…”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rgbClr val="008000"/>
                </a:solidFill>
                <a:latin typeface="Arial" charset="0"/>
              </a:rPr>
              <a:t>(</a:t>
            </a:r>
            <a:r>
              <a:rPr lang="en-US" sz="2000" b="1" i="1" dirty="0" err="1" smtClean="0">
                <a:solidFill>
                  <a:srgbClr val="008000"/>
                </a:solidFill>
                <a:latin typeface="Arial" charset="0"/>
              </a:rPr>
              <a:t>menahan</a:t>
            </a:r>
            <a:r>
              <a:rPr lang="en-US" sz="2000" b="1" i="1" dirty="0" smtClean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sz="2000" b="1" i="1" dirty="0" err="1" smtClean="0">
                <a:solidFill>
                  <a:srgbClr val="008000"/>
                </a:solidFill>
                <a:latin typeface="Arial" charset="0"/>
              </a:rPr>
              <a:t>kesedihan</a:t>
            </a:r>
            <a:r>
              <a:rPr lang="en-US" sz="2000" b="1" i="1" dirty="0" smtClean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sz="2000" b="1" i="1" dirty="0" err="1" smtClean="0">
                <a:solidFill>
                  <a:srgbClr val="008000"/>
                </a:solidFill>
                <a:latin typeface="Arial" charset="0"/>
              </a:rPr>
              <a:t>yg</a:t>
            </a:r>
            <a:r>
              <a:rPr lang="en-US" sz="2000" b="1" i="1" dirty="0" smtClean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sz="2000" b="1" i="1" dirty="0" err="1" smtClean="0">
                <a:solidFill>
                  <a:srgbClr val="008000"/>
                </a:solidFill>
                <a:latin typeface="Arial" charset="0"/>
              </a:rPr>
              <a:t>tak</a:t>
            </a:r>
            <a:r>
              <a:rPr lang="en-US" sz="2000" b="1" i="1" dirty="0" smtClean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sz="2000" b="1" i="1" dirty="0" err="1" smtClean="0">
                <a:solidFill>
                  <a:srgbClr val="008000"/>
                </a:solidFill>
                <a:latin typeface="Arial" charset="0"/>
              </a:rPr>
              <a:t>tertahankan</a:t>
            </a:r>
            <a:r>
              <a:rPr lang="en-US" sz="2000" b="1" i="1" dirty="0" smtClean="0">
                <a:solidFill>
                  <a:srgbClr val="008000"/>
                </a:solidFill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051935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b_empt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_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7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f_ex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7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f_ex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7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f_ex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7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f_ex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7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f_ex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7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f_ex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7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f_ex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97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f_ex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animBg="1" autoUpdateAnimBg="0"/>
      <p:bldP spid="9728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FFFFFF"/>
                </a:solidFill>
                <a:latin typeface="Times New Roman" pitchFamily="18" charset="0"/>
              </a:rPr>
              <a:t>Behind any dream is the spirit to FLY</a:t>
            </a:r>
          </a:p>
        </p:txBody>
      </p:sp>
      <p:pic>
        <p:nvPicPr>
          <p:cNvPr id="98307" name="Picture 3" descr="flying gir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1675"/>
            <a:ext cx="9144000" cy="615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785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6019800" cy="1447800"/>
          </a:xfrm>
          <a:solidFill>
            <a:schemeClr val="folHlink"/>
          </a:solidFill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latin typeface="Imprint MT Shadow" pitchFamily="82" charset="0"/>
              </a:rPr>
              <a:t>ENTREPRENEURSHIP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676400" y="2895600"/>
            <a:ext cx="1981200" cy="915988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100000">
                <a:srgbClr val="CCFFCC"/>
              </a:gs>
            </a:gsLst>
            <a:path path="rect">
              <a:fillToRect l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MEMBUKA SETIAP POTENSI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62200" y="4587875"/>
            <a:ext cx="4953000" cy="1754326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Book Antiqua" pitchFamily="18" charset="0"/>
              </a:rPr>
              <a:t>MENCIPTAKAN UANG TANPA UANG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Book Antiqua" pitchFamily="18" charset="0"/>
              </a:rPr>
              <a:t>========================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Book Antiqua" pitchFamily="18" charset="0"/>
              </a:rPr>
              <a:t>MODAL:  OTAK, KERINGAT, DOA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4114800" y="1752600"/>
            <a:ext cx="914400" cy="1066800"/>
          </a:xfrm>
          <a:prstGeom prst="down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3886200" y="2895600"/>
            <a:ext cx="1447800" cy="1524000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867400" y="3048000"/>
            <a:ext cx="1981200" cy="366713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100000">
                <a:srgbClr val="CCFFCC"/>
              </a:gs>
            </a:gsLst>
            <a:path path="rect">
              <a:fillToRect l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Book Antiqua" pitchFamily="18" charset="0"/>
              </a:rPr>
              <a:t>KUNCI VITAL</a:t>
            </a:r>
          </a:p>
        </p:txBody>
      </p: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304800" y="2971800"/>
            <a:ext cx="1219200" cy="838200"/>
            <a:chOff x="192" y="1872"/>
            <a:chExt cx="768" cy="528"/>
          </a:xfrm>
        </p:grpSpPr>
        <p:sp>
          <p:nvSpPr>
            <p:cNvPr id="6153" name="Oval 9"/>
            <p:cNvSpPr>
              <a:spLocks noChangeArrowheads="1"/>
            </p:cNvSpPr>
            <p:nvPr/>
          </p:nvSpPr>
          <p:spPr bwMode="auto">
            <a:xfrm>
              <a:off x="192" y="1872"/>
              <a:ext cx="768" cy="528"/>
            </a:xfrm>
            <a:prstGeom prst="ellipse">
              <a:avLst/>
            </a:prstGeom>
            <a:solidFill>
              <a:srgbClr val="B7CAE7"/>
            </a:solidFill>
            <a:ln w="9525">
              <a:solidFill>
                <a:srgbClr val="33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54" name="Text Box 10"/>
            <p:cNvSpPr txBox="1">
              <a:spLocks noChangeArrowheads="1"/>
            </p:cNvSpPr>
            <p:nvPr/>
          </p:nvSpPr>
          <p:spPr bwMode="auto">
            <a:xfrm>
              <a:off x="239" y="1938"/>
              <a:ext cx="72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EKONOMI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MANUSIA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29109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752600" y="152400"/>
            <a:ext cx="6172200" cy="11287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TANPA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KECAKAPAN ENTREPRENUERSHIP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2133600"/>
            <a:ext cx="3048000" cy="83185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Book Antiqua" pitchFamily="18" charset="0"/>
              </a:rPr>
              <a:t>SDA (</a:t>
            </a:r>
            <a:r>
              <a:rPr lang="en-US" sz="2400" b="1" dirty="0" err="1" smtClean="0">
                <a:solidFill>
                  <a:srgbClr val="000000"/>
                </a:solidFill>
                <a:latin typeface="Book Antiqua" pitchFamily="18" charset="0"/>
              </a:rPr>
              <a:t>Sumber</a:t>
            </a:r>
            <a:r>
              <a:rPr lang="en-US" sz="2400" b="1" dirty="0" smtClean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Book Antiqua" pitchFamily="18" charset="0"/>
              </a:rPr>
              <a:t>Daya</a:t>
            </a:r>
            <a:r>
              <a:rPr lang="en-US" sz="2400" b="1" dirty="0" smtClean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Book Antiqua" pitchFamily="18" charset="0"/>
              </a:rPr>
              <a:t>Alam</a:t>
            </a:r>
            <a:r>
              <a:rPr lang="en-US" sz="2400" b="1" dirty="0" smtClean="0">
                <a:solidFill>
                  <a:srgbClr val="000000"/>
                </a:solidFill>
                <a:latin typeface="Book Antiqua" pitchFamily="18" charset="0"/>
              </a:rPr>
              <a:t>) </a:t>
            </a:r>
            <a:r>
              <a:rPr lang="en-US" sz="2400" b="1" dirty="0" err="1" smtClean="0">
                <a:solidFill>
                  <a:srgbClr val="000000"/>
                </a:solidFill>
                <a:latin typeface="Book Antiqua" pitchFamily="18" charset="0"/>
              </a:rPr>
              <a:t>Emas</a:t>
            </a:r>
            <a:r>
              <a:rPr lang="en-US" sz="2400" b="1" dirty="0" smtClean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Book Antiqua" pitchFamily="18" charset="0"/>
              </a:rPr>
              <a:t>Hijau</a:t>
            </a:r>
            <a:endParaRPr lang="en-US" sz="2400" b="1" dirty="0" smtClean="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4114800" y="1828800"/>
            <a:ext cx="1524000" cy="457200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4114800" y="2667000"/>
            <a:ext cx="1524000" cy="457200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867400" y="1828800"/>
            <a:ext cx="3276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Book Antiqua" pitchFamily="18" charset="0"/>
              </a:rPr>
              <a:t>RONGSOKAN/ KOTORAN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2000" dirty="0" smtClean="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429000" y="3352800"/>
            <a:ext cx="2819400" cy="1079500"/>
          </a:xfrm>
          <a:prstGeom prst="rect">
            <a:avLst/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Book Antiqua" pitchFamily="18" charset="0"/>
              </a:rPr>
              <a:t>GAMBARAN TERSEBUT MUDAH DIBALIK DENGAN KECAKAPAN ENTREPRENEURSHIP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57200" y="4737100"/>
            <a:ext cx="2895600" cy="835025"/>
          </a:xfrm>
          <a:prstGeom prst="rect">
            <a:avLst/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Book Antiqua" pitchFamily="18" charset="0"/>
              </a:rPr>
              <a:t>KITA MEMILIKI SUMBER DAYA ALAM YANG MELIMPAH</a:t>
            </a: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3657600" y="4876800"/>
            <a:ext cx="2057400" cy="533400"/>
          </a:xfrm>
          <a:prstGeom prst="rightArrow">
            <a:avLst>
              <a:gd name="adj1" fmla="val 50000"/>
              <a:gd name="adj2" fmla="val 964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886200" y="46482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009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Book Antiqua" pitchFamily="18" charset="0"/>
              </a:rPr>
              <a:t>TETAPI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6096000" y="4648200"/>
            <a:ext cx="1752600" cy="955675"/>
          </a:xfrm>
          <a:prstGeom prst="rect">
            <a:avLst/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Book Antiqua" pitchFamily="18" charset="0"/>
              </a:rPr>
              <a:t>TETAP MISKIN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352800" y="5638800"/>
            <a:ext cx="2743200" cy="1004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Calisto MT" pitchFamily="18" charset="0"/>
              </a:rPr>
              <a:t>KEBENARAN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Calisto MT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Calisto MT" pitchFamily="18" charset="0"/>
              </a:rPr>
              <a:t>yang </a:t>
            </a:r>
            <a:r>
              <a:rPr lang="en-US" sz="2400" b="1" dirty="0" err="1" smtClean="0">
                <a:solidFill>
                  <a:srgbClr val="000000"/>
                </a:solidFill>
                <a:latin typeface="Calisto MT" pitchFamily="18" charset="0"/>
              </a:rPr>
              <a:t>Ironis</a:t>
            </a:r>
            <a:endParaRPr lang="en-US" sz="2400" b="1" dirty="0" smtClean="0">
              <a:solidFill>
                <a:srgbClr val="000000"/>
              </a:solidFill>
              <a:latin typeface="Calisto MT" pitchFamily="18" charset="0"/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867400" y="2743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Book Antiqua" pitchFamily="18" charset="0"/>
              </a:rPr>
              <a:t>GURUN SAHARA</a:t>
            </a:r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 rot="10610912">
            <a:off x="1600200" y="2982913"/>
            <a:ext cx="641350" cy="1214437"/>
          </a:xfrm>
          <a:prstGeom prst="curvedLeftArrow">
            <a:avLst>
              <a:gd name="adj1" fmla="val 37871"/>
              <a:gd name="adj2" fmla="val 7574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 rot="2288626">
            <a:off x="6902450" y="3281363"/>
            <a:ext cx="641350" cy="1214437"/>
          </a:xfrm>
          <a:prstGeom prst="curvedLeftArrow">
            <a:avLst>
              <a:gd name="adj1" fmla="val 37871"/>
              <a:gd name="adj2" fmla="val 7574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533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72" grpId="0" animBg="1"/>
      <p:bldP spid="7173" grpId="0" animBg="1"/>
      <p:bldP spid="7174" grpId="0"/>
      <p:bldP spid="7175" grpId="0" animBg="1"/>
      <p:bldP spid="7176" grpId="0" animBg="1"/>
      <p:bldP spid="7177" grpId="0" animBg="1"/>
      <p:bldP spid="7178" grpId="0"/>
      <p:bldP spid="7179" grpId="0" animBg="1"/>
      <p:bldP spid="7180" grpId="0" animBg="1"/>
      <p:bldP spid="7181" grpId="0"/>
      <p:bldP spid="7182" grpId="0" animBg="1"/>
      <p:bldP spid="718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val 2"/>
          <p:cNvSpPr>
            <a:spLocks noChangeArrowheads="1"/>
          </p:cNvSpPr>
          <p:nvPr/>
        </p:nvSpPr>
        <p:spPr bwMode="auto">
          <a:xfrm>
            <a:off x="4824046" y="3124200"/>
            <a:ext cx="2954215" cy="2895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2995246" y="1524000"/>
            <a:ext cx="2954215" cy="2895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1166446" y="3048000"/>
            <a:ext cx="2954215" cy="2895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768969" y="4038600"/>
            <a:ext cx="1406769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KEMISKINAN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457093" y="2895600"/>
            <a:ext cx="1125415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333399"/>
                </a:solidFill>
                <a:latin typeface="Arial Narrow" pitchFamily="34" charset="0"/>
              </a:rPr>
              <a:t>Pendapatan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333399"/>
                </a:solidFill>
                <a:latin typeface="Arial Narrow" pitchFamily="34" charset="0"/>
              </a:rPr>
              <a:t>rendah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362200" y="2895600"/>
            <a:ext cx="1125415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425137" y="2879726"/>
            <a:ext cx="10054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333399"/>
                </a:solidFill>
                <a:latin typeface="Arial Narrow" pitchFamily="34" charset="0"/>
              </a:rPr>
              <a:t>Produksi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333399"/>
                </a:solidFill>
                <a:latin typeface="Arial Narrow" pitchFamily="34" charset="0"/>
              </a:rPr>
              <a:t>rendah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236785" y="5410200"/>
            <a:ext cx="1125415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4753708" y="1371600"/>
            <a:ext cx="1125415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74077" y="3276600"/>
            <a:ext cx="1125415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533400" y="4343400"/>
            <a:ext cx="1125415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3135923" y="1371600"/>
            <a:ext cx="1125415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2995246" y="5410200"/>
            <a:ext cx="1125415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4753708" y="5410200"/>
            <a:ext cx="1125415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6582508" y="5410200"/>
            <a:ext cx="1125415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7285892" y="4419600"/>
            <a:ext cx="1125415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7004539" y="3352800"/>
            <a:ext cx="1125415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3112229" y="1355726"/>
            <a:ext cx="11801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333399"/>
                </a:solidFill>
                <a:latin typeface="Arial Narrow" pitchFamily="34" charset="0"/>
              </a:rPr>
              <a:t>Produktivi-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333399"/>
                </a:solidFill>
                <a:latin typeface="Arial Narrow" pitchFamily="34" charset="0"/>
              </a:rPr>
              <a:t>tas rendah</a:t>
            </a: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4733879" y="1355726"/>
            <a:ext cx="12266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333399"/>
                </a:solidFill>
                <a:latin typeface="Arial Narrow" pitchFamily="34" charset="0"/>
              </a:rPr>
              <a:t>Pendidikan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333399"/>
                </a:solidFill>
                <a:latin typeface="Arial Narrow" pitchFamily="34" charset="0"/>
              </a:rPr>
              <a:t>rendah</a:t>
            </a: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7067476" y="3336926"/>
            <a:ext cx="10054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333399"/>
                </a:solidFill>
                <a:latin typeface="Arial Narrow" pitchFamily="34" charset="0"/>
              </a:rPr>
              <a:t>Produksi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333399"/>
                </a:solidFill>
                <a:latin typeface="Arial Narrow" pitchFamily="34" charset="0"/>
              </a:rPr>
              <a:t>rendah</a:t>
            </a: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7210834" y="4403726"/>
            <a:ext cx="12843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333399"/>
                </a:solidFill>
                <a:latin typeface="Arial Narrow" pitchFamily="34" charset="0"/>
              </a:rPr>
              <a:t>Pertumbuh-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333399"/>
                </a:solidFill>
                <a:latin typeface="Arial Narrow" pitchFamily="34" charset="0"/>
              </a:rPr>
              <a:t>an sedikit</a:t>
            </a: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6640637" y="5410201"/>
            <a:ext cx="101502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333399"/>
                </a:solidFill>
                <a:latin typeface="Arial Narrow" pitchFamily="34" charset="0"/>
              </a:rPr>
              <a:t>Investasi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333399"/>
                </a:solidFill>
                <a:latin typeface="Arial Narrow" pitchFamily="34" charset="0"/>
              </a:rPr>
              <a:t>kecil</a:t>
            </a: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4767162" y="5410201"/>
            <a:ext cx="110876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333399"/>
                </a:solidFill>
                <a:latin typeface="Arial Narrow" pitchFamily="34" charset="0"/>
              </a:rPr>
              <a:t>Tabungan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333399"/>
                </a:solidFill>
                <a:latin typeface="Arial Narrow" pitchFamily="34" charset="0"/>
              </a:rPr>
              <a:t>kecil</a:t>
            </a: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3006819" y="5394326"/>
            <a:ext cx="11095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333399"/>
                </a:solidFill>
                <a:latin typeface="Arial Narrow" pitchFamily="34" charset="0"/>
              </a:rPr>
              <a:t>Konsumsi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333399"/>
                </a:solidFill>
                <a:latin typeface="Arial Narrow" pitchFamily="34" charset="0"/>
              </a:rPr>
              <a:t>terbatas</a:t>
            </a: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1387888" y="5410201"/>
            <a:ext cx="82907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333399"/>
                </a:solidFill>
                <a:latin typeface="Arial Narrow" pitchFamily="34" charset="0"/>
              </a:rPr>
              <a:t>Gizi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333399"/>
                </a:solidFill>
                <a:latin typeface="Arial Narrow" pitchFamily="34" charset="0"/>
              </a:rPr>
              <a:t>kurang</a:t>
            </a: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561718" y="4495801"/>
            <a:ext cx="9925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333399"/>
                </a:solidFill>
                <a:latin typeface="Arial Narrow" pitchFamily="34" charset="0"/>
              </a:rPr>
              <a:t>Penyakit</a:t>
            </a: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756181" y="3286126"/>
            <a:ext cx="96853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333399"/>
                </a:solidFill>
                <a:latin typeface="Arial Narrow" pitchFamily="34" charset="0"/>
              </a:rPr>
              <a:t>Efisiensi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333399"/>
                </a:solidFill>
                <a:latin typeface="Arial Narrow" pitchFamily="34" charset="0"/>
              </a:rPr>
              <a:t>rendah</a:t>
            </a:r>
          </a:p>
        </p:txBody>
      </p:sp>
      <p:sp>
        <p:nvSpPr>
          <p:cNvPr id="2077" name="AutoShape 29"/>
          <p:cNvSpPr>
            <a:spLocks noChangeArrowheads="1"/>
          </p:cNvSpPr>
          <p:nvPr/>
        </p:nvSpPr>
        <p:spPr bwMode="auto">
          <a:xfrm rot="-10606503">
            <a:off x="1025769" y="4038600"/>
            <a:ext cx="351692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78" name="AutoShape 30"/>
          <p:cNvSpPr>
            <a:spLocks noChangeArrowheads="1"/>
          </p:cNvSpPr>
          <p:nvPr/>
        </p:nvSpPr>
        <p:spPr bwMode="auto">
          <a:xfrm rot="3026281">
            <a:off x="5190392" y="3326423"/>
            <a:ext cx="381000" cy="281354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79" name="AutoShape 31"/>
          <p:cNvSpPr>
            <a:spLocks noChangeArrowheads="1"/>
          </p:cNvSpPr>
          <p:nvPr/>
        </p:nvSpPr>
        <p:spPr bwMode="auto">
          <a:xfrm rot="-3343580">
            <a:off x="3396762" y="3250223"/>
            <a:ext cx="381000" cy="281354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80" name="AutoShape 32"/>
          <p:cNvSpPr>
            <a:spLocks noChangeArrowheads="1"/>
          </p:cNvSpPr>
          <p:nvPr/>
        </p:nvSpPr>
        <p:spPr bwMode="auto">
          <a:xfrm rot="-2499449">
            <a:off x="2995246" y="3581400"/>
            <a:ext cx="351692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81" name="AutoShape 33"/>
          <p:cNvSpPr>
            <a:spLocks noChangeArrowheads="1"/>
          </p:cNvSpPr>
          <p:nvPr/>
        </p:nvSpPr>
        <p:spPr bwMode="auto">
          <a:xfrm rot="-7351525">
            <a:off x="5225562" y="3936023"/>
            <a:ext cx="381000" cy="281354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82" name="AutoShape 34"/>
          <p:cNvSpPr>
            <a:spLocks noChangeArrowheads="1"/>
          </p:cNvSpPr>
          <p:nvPr/>
        </p:nvSpPr>
        <p:spPr bwMode="auto">
          <a:xfrm rot="1702196">
            <a:off x="2995246" y="2209800"/>
            <a:ext cx="351692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83" name="AutoShape 35"/>
          <p:cNvSpPr>
            <a:spLocks noChangeArrowheads="1"/>
          </p:cNvSpPr>
          <p:nvPr/>
        </p:nvSpPr>
        <p:spPr bwMode="auto">
          <a:xfrm rot="-1339132">
            <a:off x="4683369" y="4648200"/>
            <a:ext cx="351692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84" name="AutoShape 36"/>
          <p:cNvSpPr>
            <a:spLocks noChangeArrowheads="1"/>
          </p:cNvSpPr>
          <p:nvPr/>
        </p:nvSpPr>
        <p:spPr bwMode="auto">
          <a:xfrm rot="1803320">
            <a:off x="3868616" y="4724400"/>
            <a:ext cx="351692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85" name="AutoShape 37"/>
          <p:cNvSpPr>
            <a:spLocks noChangeArrowheads="1"/>
          </p:cNvSpPr>
          <p:nvPr/>
        </p:nvSpPr>
        <p:spPr bwMode="auto">
          <a:xfrm rot="19933937" flipV="1">
            <a:off x="5597769" y="2209800"/>
            <a:ext cx="351692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86" name="AutoShape 38"/>
          <p:cNvSpPr>
            <a:spLocks noChangeArrowheads="1"/>
          </p:cNvSpPr>
          <p:nvPr/>
        </p:nvSpPr>
        <p:spPr bwMode="auto">
          <a:xfrm rot="-5305407">
            <a:off x="5969977" y="5841023"/>
            <a:ext cx="381000" cy="281354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87" name="AutoShape 39"/>
          <p:cNvSpPr>
            <a:spLocks noChangeArrowheads="1"/>
          </p:cNvSpPr>
          <p:nvPr/>
        </p:nvSpPr>
        <p:spPr bwMode="auto">
          <a:xfrm rot="5333829">
            <a:off x="2593731" y="5764823"/>
            <a:ext cx="381000" cy="281354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88" name="AutoShape 40"/>
          <p:cNvSpPr>
            <a:spLocks noChangeArrowheads="1"/>
          </p:cNvSpPr>
          <p:nvPr/>
        </p:nvSpPr>
        <p:spPr bwMode="auto">
          <a:xfrm rot="-6747545">
            <a:off x="1670538" y="3135923"/>
            <a:ext cx="457200" cy="281354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89" name="AutoShape 41"/>
          <p:cNvSpPr>
            <a:spLocks noChangeArrowheads="1"/>
          </p:cNvSpPr>
          <p:nvPr/>
        </p:nvSpPr>
        <p:spPr bwMode="auto">
          <a:xfrm rot="-15932618">
            <a:off x="6638192" y="3059723"/>
            <a:ext cx="381000" cy="281354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90" name="AutoShape 42"/>
          <p:cNvSpPr>
            <a:spLocks noChangeArrowheads="1"/>
          </p:cNvSpPr>
          <p:nvPr/>
        </p:nvSpPr>
        <p:spPr bwMode="auto">
          <a:xfrm rot="-11951440">
            <a:off x="7567246" y="4114800"/>
            <a:ext cx="351692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91" name="AutoShape 43"/>
          <p:cNvSpPr>
            <a:spLocks noChangeArrowheads="1"/>
          </p:cNvSpPr>
          <p:nvPr/>
        </p:nvSpPr>
        <p:spPr bwMode="auto">
          <a:xfrm rot="-7996504">
            <a:off x="7376746" y="5155223"/>
            <a:ext cx="381000" cy="281354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92" name="AutoShape 44"/>
          <p:cNvSpPr>
            <a:spLocks noChangeArrowheads="1"/>
          </p:cNvSpPr>
          <p:nvPr/>
        </p:nvSpPr>
        <p:spPr bwMode="auto">
          <a:xfrm rot="-12567826">
            <a:off x="1236785" y="5105400"/>
            <a:ext cx="351692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93" name="AutoShape 45"/>
          <p:cNvSpPr>
            <a:spLocks noChangeArrowheads="1"/>
          </p:cNvSpPr>
          <p:nvPr/>
        </p:nvSpPr>
        <p:spPr bwMode="auto">
          <a:xfrm rot="5382461" flipH="1">
            <a:off x="4281854" y="1421423"/>
            <a:ext cx="381000" cy="281354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94" name="Text Box 46"/>
          <p:cNvSpPr txBox="1">
            <a:spLocks noChangeArrowheads="1"/>
          </p:cNvSpPr>
          <p:nvPr/>
        </p:nvSpPr>
        <p:spPr bwMode="auto">
          <a:xfrm>
            <a:off x="763466" y="76200"/>
            <a:ext cx="7395796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venir Lt BT" pitchFamily="18" charset="0"/>
              </a:rPr>
              <a:t>Lingkaran Setan Kemiskinan</a:t>
            </a:r>
          </a:p>
        </p:txBody>
      </p:sp>
      <p:grpSp>
        <p:nvGrpSpPr>
          <p:cNvPr id="2104" name="Group 56"/>
          <p:cNvGrpSpPr>
            <a:grpSpLocks/>
          </p:cNvGrpSpPr>
          <p:nvPr/>
        </p:nvGrpSpPr>
        <p:grpSpPr bwMode="auto">
          <a:xfrm>
            <a:off x="5738446" y="2517775"/>
            <a:ext cx="994997" cy="349250"/>
            <a:chOff x="3916" y="1490"/>
            <a:chExt cx="679" cy="220"/>
          </a:xfrm>
        </p:grpSpPr>
        <p:sp>
          <p:nvSpPr>
            <p:cNvPr id="2097" name="Freeform 49"/>
            <p:cNvSpPr>
              <a:spLocks/>
            </p:cNvSpPr>
            <p:nvPr/>
          </p:nvSpPr>
          <p:spPr bwMode="auto">
            <a:xfrm>
              <a:off x="3918" y="1490"/>
              <a:ext cx="675" cy="157"/>
            </a:xfrm>
            <a:custGeom>
              <a:avLst/>
              <a:gdLst>
                <a:gd name="T0" fmla="*/ 116 w 1351"/>
                <a:gd name="T1" fmla="*/ 190 h 312"/>
                <a:gd name="T2" fmla="*/ 120 w 1351"/>
                <a:gd name="T3" fmla="*/ 194 h 312"/>
                <a:gd name="T4" fmla="*/ 132 w 1351"/>
                <a:gd name="T5" fmla="*/ 201 h 312"/>
                <a:gd name="T6" fmla="*/ 151 w 1351"/>
                <a:gd name="T7" fmla="*/ 208 h 312"/>
                <a:gd name="T8" fmla="*/ 179 w 1351"/>
                <a:gd name="T9" fmla="*/ 211 h 312"/>
                <a:gd name="T10" fmla="*/ 218 w 1351"/>
                <a:gd name="T11" fmla="*/ 204 h 312"/>
                <a:gd name="T12" fmla="*/ 247 w 1351"/>
                <a:gd name="T13" fmla="*/ 182 h 312"/>
                <a:gd name="T14" fmla="*/ 282 w 1351"/>
                <a:gd name="T15" fmla="*/ 148 h 312"/>
                <a:gd name="T16" fmla="*/ 348 w 1351"/>
                <a:gd name="T17" fmla="*/ 101 h 312"/>
                <a:gd name="T18" fmla="*/ 381 w 1351"/>
                <a:gd name="T19" fmla="*/ 82 h 312"/>
                <a:gd name="T20" fmla="*/ 420 w 1351"/>
                <a:gd name="T21" fmla="*/ 64 h 312"/>
                <a:gd name="T22" fmla="*/ 465 w 1351"/>
                <a:gd name="T23" fmla="*/ 47 h 312"/>
                <a:gd name="T24" fmla="*/ 516 w 1351"/>
                <a:gd name="T25" fmla="*/ 31 h 312"/>
                <a:gd name="T26" fmla="*/ 572 w 1351"/>
                <a:gd name="T27" fmla="*/ 17 h 312"/>
                <a:gd name="T28" fmla="*/ 636 w 1351"/>
                <a:gd name="T29" fmla="*/ 6 h 312"/>
                <a:gd name="T30" fmla="*/ 707 w 1351"/>
                <a:gd name="T31" fmla="*/ 1 h 312"/>
                <a:gd name="T32" fmla="*/ 784 w 1351"/>
                <a:gd name="T33" fmla="*/ 0 h 312"/>
                <a:gd name="T34" fmla="*/ 929 w 1351"/>
                <a:gd name="T35" fmla="*/ 9 h 312"/>
                <a:gd name="T36" fmla="*/ 1052 w 1351"/>
                <a:gd name="T37" fmla="*/ 27 h 312"/>
                <a:gd name="T38" fmla="*/ 1152 w 1351"/>
                <a:gd name="T39" fmla="*/ 52 h 312"/>
                <a:gd name="T40" fmla="*/ 1232 w 1351"/>
                <a:gd name="T41" fmla="*/ 81 h 312"/>
                <a:gd name="T42" fmla="*/ 1290 w 1351"/>
                <a:gd name="T43" fmla="*/ 112 h 312"/>
                <a:gd name="T44" fmla="*/ 1330 w 1351"/>
                <a:gd name="T45" fmla="*/ 141 h 312"/>
                <a:gd name="T46" fmla="*/ 1349 w 1351"/>
                <a:gd name="T47" fmla="*/ 167 h 312"/>
                <a:gd name="T48" fmla="*/ 1350 w 1351"/>
                <a:gd name="T49" fmla="*/ 187 h 312"/>
                <a:gd name="T50" fmla="*/ 1336 w 1351"/>
                <a:gd name="T51" fmla="*/ 199 h 312"/>
                <a:gd name="T52" fmla="*/ 1315 w 1351"/>
                <a:gd name="T53" fmla="*/ 202 h 312"/>
                <a:gd name="T54" fmla="*/ 1285 w 1351"/>
                <a:gd name="T55" fmla="*/ 197 h 312"/>
                <a:gd name="T56" fmla="*/ 1248 w 1351"/>
                <a:gd name="T57" fmla="*/ 188 h 312"/>
                <a:gd name="T58" fmla="*/ 1206 w 1351"/>
                <a:gd name="T59" fmla="*/ 176 h 312"/>
                <a:gd name="T60" fmla="*/ 1162 w 1351"/>
                <a:gd name="T61" fmla="*/ 162 h 312"/>
                <a:gd name="T62" fmla="*/ 1114 w 1351"/>
                <a:gd name="T63" fmla="*/ 148 h 312"/>
                <a:gd name="T64" fmla="*/ 1067 w 1351"/>
                <a:gd name="T65" fmla="*/ 138 h 312"/>
                <a:gd name="T66" fmla="*/ 1034 w 1351"/>
                <a:gd name="T67" fmla="*/ 132 h 312"/>
                <a:gd name="T68" fmla="*/ 987 w 1351"/>
                <a:gd name="T69" fmla="*/ 126 h 312"/>
                <a:gd name="T70" fmla="*/ 929 w 1351"/>
                <a:gd name="T71" fmla="*/ 121 h 312"/>
                <a:gd name="T72" fmla="*/ 867 w 1351"/>
                <a:gd name="T73" fmla="*/ 120 h 312"/>
                <a:gd name="T74" fmla="*/ 801 w 1351"/>
                <a:gd name="T75" fmla="*/ 125 h 312"/>
                <a:gd name="T76" fmla="*/ 737 w 1351"/>
                <a:gd name="T77" fmla="*/ 134 h 312"/>
                <a:gd name="T78" fmla="*/ 678 w 1351"/>
                <a:gd name="T79" fmla="*/ 153 h 312"/>
                <a:gd name="T80" fmla="*/ 628 w 1351"/>
                <a:gd name="T81" fmla="*/ 180 h 312"/>
                <a:gd name="T82" fmla="*/ 579 w 1351"/>
                <a:gd name="T83" fmla="*/ 213 h 312"/>
                <a:gd name="T84" fmla="*/ 534 w 1351"/>
                <a:gd name="T85" fmla="*/ 241 h 312"/>
                <a:gd name="T86" fmla="*/ 492 w 1351"/>
                <a:gd name="T87" fmla="*/ 264 h 312"/>
                <a:gd name="T88" fmla="*/ 452 w 1351"/>
                <a:gd name="T89" fmla="*/ 282 h 312"/>
                <a:gd name="T90" fmla="*/ 412 w 1351"/>
                <a:gd name="T91" fmla="*/ 296 h 312"/>
                <a:gd name="T92" fmla="*/ 373 w 1351"/>
                <a:gd name="T93" fmla="*/ 305 h 312"/>
                <a:gd name="T94" fmla="*/ 335 w 1351"/>
                <a:gd name="T95" fmla="*/ 311 h 312"/>
                <a:gd name="T96" fmla="*/ 295 w 1351"/>
                <a:gd name="T97" fmla="*/ 312 h 312"/>
                <a:gd name="T98" fmla="*/ 240 w 1351"/>
                <a:gd name="T99" fmla="*/ 310 h 312"/>
                <a:gd name="T100" fmla="*/ 190 w 1351"/>
                <a:gd name="T101" fmla="*/ 303 h 312"/>
                <a:gd name="T102" fmla="*/ 148 w 1351"/>
                <a:gd name="T103" fmla="*/ 292 h 312"/>
                <a:gd name="T104" fmla="*/ 109 w 1351"/>
                <a:gd name="T105" fmla="*/ 277 h 312"/>
                <a:gd name="T106" fmla="*/ 75 w 1351"/>
                <a:gd name="T107" fmla="*/ 258 h 312"/>
                <a:gd name="T108" fmla="*/ 46 w 1351"/>
                <a:gd name="T109" fmla="*/ 238 h 312"/>
                <a:gd name="T110" fmla="*/ 21 w 1351"/>
                <a:gd name="T111" fmla="*/ 215 h 312"/>
                <a:gd name="T112" fmla="*/ 0 w 1351"/>
                <a:gd name="T113" fmla="*/ 19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1" h="312">
                  <a:moveTo>
                    <a:pt x="0" y="190"/>
                  </a:moveTo>
                  <a:lnTo>
                    <a:pt x="116" y="190"/>
                  </a:lnTo>
                  <a:lnTo>
                    <a:pt x="117" y="192"/>
                  </a:lnTo>
                  <a:lnTo>
                    <a:pt x="120" y="194"/>
                  </a:lnTo>
                  <a:lnTo>
                    <a:pt x="125" y="197"/>
                  </a:lnTo>
                  <a:lnTo>
                    <a:pt x="132" y="201"/>
                  </a:lnTo>
                  <a:lnTo>
                    <a:pt x="141" y="204"/>
                  </a:lnTo>
                  <a:lnTo>
                    <a:pt x="151" y="208"/>
                  </a:lnTo>
                  <a:lnTo>
                    <a:pt x="164" y="210"/>
                  </a:lnTo>
                  <a:lnTo>
                    <a:pt x="179" y="211"/>
                  </a:lnTo>
                  <a:lnTo>
                    <a:pt x="201" y="209"/>
                  </a:lnTo>
                  <a:lnTo>
                    <a:pt x="218" y="204"/>
                  </a:lnTo>
                  <a:lnTo>
                    <a:pt x="233" y="195"/>
                  </a:lnTo>
                  <a:lnTo>
                    <a:pt x="247" y="182"/>
                  </a:lnTo>
                  <a:lnTo>
                    <a:pt x="262" y="166"/>
                  </a:lnTo>
                  <a:lnTo>
                    <a:pt x="282" y="148"/>
                  </a:lnTo>
                  <a:lnTo>
                    <a:pt x="310" y="126"/>
                  </a:lnTo>
                  <a:lnTo>
                    <a:pt x="348" y="101"/>
                  </a:lnTo>
                  <a:lnTo>
                    <a:pt x="364" y="92"/>
                  </a:lnTo>
                  <a:lnTo>
                    <a:pt x="381" y="82"/>
                  </a:lnTo>
                  <a:lnTo>
                    <a:pt x="400" y="73"/>
                  </a:lnTo>
                  <a:lnTo>
                    <a:pt x="420" y="64"/>
                  </a:lnTo>
                  <a:lnTo>
                    <a:pt x="441" y="55"/>
                  </a:lnTo>
                  <a:lnTo>
                    <a:pt x="465" y="47"/>
                  </a:lnTo>
                  <a:lnTo>
                    <a:pt x="490" y="38"/>
                  </a:lnTo>
                  <a:lnTo>
                    <a:pt x="516" y="31"/>
                  </a:lnTo>
                  <a:lnTo>
                    <a:pt x="544" y="24"/>
                  </a:lnTo>
                  <a:lnTo>
                    <a:pt x="572" y="17"/>
                  </a:lnTo>
                  <a:lnTo>
                    <a:pt x="603" y="11"/>
                  </a:lnTo>
                  <a:lnTo>
                    <a:pt x="636" y="6"/>
                  </a:lnTo>
                  <a:lnTo>
                    <a:pt x="670" y="3"/>
                  </a:lnTo>
                  <a:lnTo>
                    <a:pt x="707" y="1"/>
                  </a:lnTo>
                  <a:lnTo>
                    <a:pt x="745" y="0"/>
                  </a:lnTo>
                  <a:lnTo>
                    <a:pt x="784" y="0"/>
                  </a:lnTo>
                  <a:lnTo>
                    <a:pt x="860" y="3"/>
                  </a:lnTo>
                  <a:lnTo>
                    <a:pt x="929" y="9"/>
                  </a:lnTo>
                  <a:lnTo>
                    <a:pt x="994" y="17"/>
                  </a:lnTo>
                  <a:lnTo>
                    <a:pt x="1052" y="27"/>
                  </a:lnTo>
                  <a:lnTo>
                    <a:pt x="1105" y="39"/>
                  </a:lnTo>
                  <a:lnTo>
                    <a:pt x="1152" y="52"/>
                  </a:lnTo>
                  <a:lnTo>
                    <a:pt x="1195" y="66"/>
                  </a:lnTo>
                  <a:lnTo>
                    <a:pt x="1232" y="81"/>
                  </a:lnTo>
                  <a:lnTo>
                    <a:pt x="1264" y="96"/>
                  </a:lnTo>
                  <a:lnTo>
                    <a:pt x="1290" y="112"/>
                  </a:lnTo>
                  <a:lnTo>
                    <a:pt x="1312" y="127"/>
                  </a:lnTo>
                  <a:lnTo>
                    <a:pt x="1330" y="141"/>
                  </a:lnTo>
                  <a:lnTo>
                    <a:pt x="1341" y="155"/>
                  </a:lnTo>
                  <a:lnTo>
                    <a:pt x="1349" y="167"/>
                  </a:lnTo>
                  <a:lnTo>
                    <a:pt x="1351" y="178"/>
                  </a:lnTo>
                  <a:lnTo>
                    <a:pt x="1350" y="187"/>
                  </a:lnTo>
                  <a:lnTo>
                    <a:pt x="1345" y="194"/>
                  </a:lnTo>
                  <a:lnTo>
                    <a:pt x="1336" y="199"/>
                  </a:lnTo>
                  <a:lnTo>
                    <a:pt x="1327" y="201"/>
                  </a:lnTo>
                  <a:lnTo>
                    <a:pt x="1315" y="202"/>
                  </a:lnTo>
                  <a:lnTo>
                    <a:pt x="1300" y="201"/>
                  </a:lnTo>
                  <a:lnTo>
                    <a:pt x="1285" y="197"/>
                  </a:lnTo>
                  <a:lnTo>
                    <a:pt x="1266" y="193"/>
                  </a:lnTo>
                  <a:lnTo>
                    <a:pt x="1248" y="188"/>
                  </a:lnTo>
                  <a:lnTo>
                    <a:pt x="1227" y="182"/>
                  </a:lnTo>
                  <a:lnTo>
                    <a:pt x="1206" y="176"/>
                  </a:lnTo>
                  <a:lnTo>
                    <a:pt x="1185" y="169"/>
                  </a:lnTo>
                  <a:lnTo>
                    <a:pt x="1162" y="162"/>
                  </a:lnTo>
                  <a:lnTo>
                    <a:pt x="1139" y="155"/>
                  </a:lnTo>
                  <a:lnTo>
                    <a:pt x="1114" y="148"/>
                  </a:lnTo>
                  <a:lnTo>
                    <a:pt x="1091" y="142"/>
                  </a:lnTo>
                  <a:lnTo>
                    <a:pt x="1067" y="138"/>
                  </a:lnTo>
                  <a:lnTo>
                    <a:pt x="1052" y="135"/>
                  </a:lnTo>
                  <a:lnTo>
                    <a:pt x="1034" y="132"/>
                  </a:lnTo>
                  <a:lnTo>
                    <a:pt x="1011" y="128"/>
                  </a:lnTo>
                  <a:lnTo>
                    <a:pt x="987" y="126"/>
                  </a:lnTo>
                  <a:lnTo>
                    <a:pt x="959" y="124"/>
                  </a:lnTo>
                  <a:lnTo>
                    <a:pt x="929" y="121"/>
                  </a:lnTo>
                  <a:lnTo>
                    <a:pt x="898" y="121"/>
                  </a:lnTo>
                  <a:lnTo>
                    <a:pt x="867" y="120"/>
                  </a:lnTo>
                  <a:lnTo>
                    <a:pt x="834" y="123"/>
                  </a:lnTo>
                  <a:lnTo>
                    <a:pt x="801" y="125"/>
                  </a:lnTo>
                  <a:lnTo>
                    <a:pt x="769" y="128"/>
                  </a:lnTo>
                  <a:lnTo>
                    <a:pt x="737" y="134"/>
                  </a:lnTo>
                  <a:lnTo>
                    <a:pt x="707" y="142"/>
                  </a:lnTo>
                  <a:lnTo>
                    <a:pt x="678" y="153"/>
                  </a:lnTo>
                  <a:lnTo>
                    <a:pt x="652" y="165"/>
                  </a:lnTo>
                  <a:lnTo>
                    <a:pt x="628" y="180"/>
                  </a:lnTo>
                  <a:lnTo>
                    <a:pt x="603" y="197"/>
                  </a:lnTo>
                  <a:lnTo>
                    <a:pt x="579" y="213"/>
                  </a:lnTo>
                  <a:lnTo>
                    <a:pt x="556" y="228"/>
                  </a:lnTo>
                  <a:lnTo>
                    <a:pt x="534" y="241"/>
                  </a:lnTo>
                  <a:lnTo>
                    <a:pt x="513" y="254"/>
                  </a:lnTo>
                  <a:lnTo>
                    <a:pt x="492" y="264"/>
                  </a:lnTo>
                  <a:lnTo>
                    <a:pt x="471" y="274"/>
                  </a:lnTo>
                  <a:lnTo>
                    <a:pt x="452" y="282"/>
                  </a:lnTo>
                  <a:lnTo>
                    <a:pt x="432" y="289"/>
                  </a:lnTo>
                  <a:lnTo>
                    <a:pt x="412" y="296"/>
                  </a:lnTo>
                  <a:lnTo>
                    <a:pt x="393" y="301"/>
                  </a:lnTo>
                  <a:lnTo>
                    <a:pt x="373" y="305"/>
                  </a:lnTo>
                  <a:lnTo>
                    <a:pt x="355" y="309"/>
                  </a:lnTo>
                  <a:lnTo>
                    <a:pt x="335" y="311"/>
                  </a:lnTo>
                  <a:lnTo>
                    <a:pt x="315" y="312"/>
                  </a:lnTo>
                  <a:lnTo>
                    <a:pt x="295" y="312"/>
                  </a:lnTo>
                  <a:lnTo>
                    <a:pt x="266" y="311"/>
                  </a:lnTo>
                  <a:lnTo>
                    <a:pt x="240" y="310"/>
                  </a:lnTo>
                  <a:lnTo>
                    <a:pt x="214" y="307"/>
                  </a:lnTo>
                  <a:lnTo>
                    <a:pt x="190" y="303"/>
                  </a:lnTo>
                  <a:lnTo>
                    <a:pt x="168" y="297"/>
                  </a:lnTo>
                  <a:lnTo>
                    <a:pt x="148" y="292"/>
                  </a:lnTo>
                  <a:lnTo>
                    <a:pt x="127" y="285"/>
                  </a:lnTo>
                  <a:lnTo>
                    <a:pt x="109" y="277"/>
                  </a:lnTo>
                  <a:lnTo>
                    <a:pt x="91" y="269"/>
                  </a:lnTo>
                  <a:lnTo>
                    <a:pt x="75" y="258"/>
                  </a:lnTo>
                  <a:lnTo>
                    <a:pt x="60" y="249"/>
                  </a:lnTo>
                  <a:lnTo>
                    <a:pt x="46" y="238"/>
                  </a:lnTo>
                  <a:lnTo>
                    <a:pt x="34" y="227"/>
                  </a:lnTo>
                  <a:lnTo>
                    <a:pt x="21" y="215"/>
                  </a:lnTo>
                  <a:lnTo>
                    <a:pt x="11" y="203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98" name="Freeform 50"/>
            <p:cNvSpPr>
              <a:spLocks/>
            </p:cNvSpPr>
            <p:nvPr/>
          </p:nvSpPr>
          <p:spPr bwMode="auto">
            <a:xfrm>
              <a:off x="3916" y="1500"/>
              <a:ext cx="204" cy="69"/>
            </a:xfrm>
            <a:custGeom>
              <a:avLst/>
              <a:gdLst>
                <a:gd name="T0" fmla="*/ 409 w 409"/>
                <a:gd name="T1" fmla="*/ 19 h 138"/>
                <a:gd name="T2" fmla="*/ 404 w 409"/>
                <a:gd name="T3" fmla="*/ 16 h 138"/>
                <a:gd name="T4" fmla="*/ 399 w 409"/>
                <a:gd name="T5" fmla="*/ 15 h 138"/>
                <a:gd name="T6" fmla="*/ 394 w 409"/>
                <a:gd name="T7" fmla="*/ 13 h 138"/>
                <a:gd name="T8" fmla="*/ 388 w 409"/>
                <a:gd name="T9" fmla="*/ 12 h 138"/>
                <a:gd name="T10" fmla="*/ 382 w 409"/>
                <a:gd name="T11" fmla="*/ 9 h 138"/>
                <a:gd name="T12" fmla="*/ 377 w 409"/>
                <a:gd name="T13" fmla="*/ 8 h 138"/>
                <a:gd name="T14" fmla="*/ 372 w 409"/>
                <a:gd name="T15" fmla="*/ 7 h 138"/>
                <a:gd name="T16" fmla="*/ 367 w 409"/>
                <a:gd name="T17" fmla="*/ 6 h 138"/>
                <a:gd name="T18" fmla="*/ 338 w 409"/>
                <a:gd name="T19" fmla="*/ 2 h 138"/>
                <a:gd name="T20" fmla="*/ 310 w 409"/>
                <a:gd name="T21" fmla="*/ 0 h 138"/>
                <a:gd name="T22" fmla="*/ 282 w 409"/>
                <a:gd name="T23" fmla="*/ 1 h 138"/>
                <a:gd name="T24" fmla="*/ 254 w 409"/>
                <a:gd name="T25" fmla="*/ 2 h 138"/>
                <a:gd name="T26" fmla="*/ 227 w 409"/>
                <a:gd name="T27" fmla="*/ 6 h 138"/>
                <a:gd name="T28" fmla="*/ 200 w 409"/>
                <a:gd name="T29" fmla="*/ 12 h 138"/>
                <a:gd name="T30" fmla="*/ 174 w 409"/>
                <a:gd name="T31" fmla="*/ 19 h 138"/>
                <a:gd name="T32" fmla="*/ 150 w 409"/>
                <a:gd name="T33" fmla="*/ 27 h 138"/>
                <a:gd name="T34" fmla="*/ 125 w 409"/>
                <a:gd name="T35" fmla="*/ 37 h 138"/>
                <a:gd name="T36" fmla="*/ 104 w 409"/>
                <a:gd name="T37" fmla="*/ 47 h 138"/>
                <a:gd name="T38" fmla="*/ 82 w 409"/>
                <a:gd name="T39" fmla="*/ 60 h 138"/>
                <a:gd name="T40" fmla="*/ 62 w 409"/>
                <a:gd name="T41" fmla="*/ 74 h 138"/>
                <a:gd name="T42" fmla="*/ 44 w 409"/>
                <a:gd name="T43" fmla="*/ 88 h 138"/>
                <a:gd name="T44" fmla="*/ 28 w 409"/>
                <a:gd name="T45" fmla="*/ 104 h 138"/>
                <a:gd name="T46" fmla="*/ 13 w 409"/>
                <a:gd name="T47" fmla="*/ 121 h 138"/>
                <a:gd name="T48" fmla="*/ 0 w 409"/>
                <a:gd name="T49" fmla="*/ 138 h 138"/>
                <a:gd name="T50" fmla="*/ 121 w 409"/>
                <a:gd name="T51" fmla="*/ 138 h 138"/>
                <a:gd name="T52" fmla="*/ 122 w 409"/>
                <a:gd name="T53" fmla="*/ 137 h 138"/>
                <a:gd name="T54" fmla="*/ 125 w 409"/>
                <a:gd name="T55" fmla="*/ 134 h 138"/>
                <a:gd name="T56" fmla="*/ 130 w 409"/>
                <a:gd name="T57" fmla="*/ 129 h 138"/>
                <a:gd name="T58" fmla="*/ 137 w 409"/>
                <a:gd name="T59" fmla="*/ 124 h 138"/>
                <a:gd name="T60" fmla="*/ 146 w 409"/>
                <a:gd name="T61" fmla="*/ 119 h 138"/>
                <a:gd name="T62" fmla="*/ 158 w 409"/>
                <a:gd name="T63" fmla="*/ 113 h 138"/>
                <a:gd name="T64" fmla="*/ 170 w 409"/>
                <a:gd name="T65" fmla="*/ 109 h 138"/>
                <a:gd name="T66" fmla="*/ 184 w 409"/>
                <a:gd name="T67" fmla="*/ 107 h 138"/>
                <a:gd name="T68" fmla="*/ 198 w 409"/>
                <a:gd name="T69" fmla="*/ 107 h 138"/>
                <a:gd name="T70" fmla="*/ 209 w 409"/>
                <a:gd name="T71" fmla="*/ 109 h 138"/>
                <a:gd name="T72" fmla="*/ 219 w 409"/>
                <a:gd name="T73" fmla="*/ 113 h 138"/>
                <a:gd name="T74" fmla="*/ 227 w 409"/>
                <a:gd name="T75" fmla="*/ 117 h 138"/>
                <a:gd name="T76" fmla="*/ 231 w 409"/>
                <a:gd name="T77" fmla="*/ 121 h 138"/>
                <a:gd name="T78" fmla="*/ 236 w 409"/>
                <a:gd name="T79" fmla="*/ 125 h 138"/>
                <a:gd name="T80" fmla="*/ 237 w 409"/>
                <a:gd name="T81" fmla="*/ 128 h 138"/>
                <a:gd name="T82" fmla="*/ 238 w 409"/>
                <a:gd name="T83" fmla="*/ 129 h 138"/>
                <a:gd name="T84" fmla="*/ 252 w 409"/>
                <a:gd name="T85" fmla="*/ 115 h 138"/>
                <a:gd name="T86" fmla="*/ 268 w 409"/>
                <a:gd name="T87" fmla="*/ 99 h 138"/>
                <a:gd name="T88" fmla="*/ 287 w 409"/>
                <a:gd name="T89" fmla="*/ 83 h 138"/>
                <a:gd name="T90" fmla="*/ 306 w 409"/>
                <a:gd name="T91" fmla="*/ 67 h 138"/>
                <a:gd name="T92" fmla="*/ 329 w 409"/>
                <a:gd name="T93" fmla="*/ 52 h 138"/>
                <a:gd name="T94" fmla="*/ 353 w 409"/>
                <a:gd name="T95" fmla="*/ 38 h 138"/>
                <a:gd name="T96" fmla="*/ 380 w 409"/>
                <a:gd name="T97" fmla="*/ 27 h 138"/>
                <a:gd name="T98" fmla="*/ 409 w 409"/>
                <a:gd name="T99" fmla="*/ 1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9" h="138">
                  <a:moveTo>
                    <a:pt x="409" y="19"/>
                  </a:moveTo>
                  <a:lnTo>
                    <a:pt x="404" y="16"/>
                  </a:lnTo>
                  <a:lnTo>
                    <a:pt x="399" y="15"/>
                  </a:lnTo>
                  <a:lnTo>
                    <a:pt x="394" y="13"/>
                  </a:lnTo>
                  <a:lnTo>
                    <a:pt x="388" y="12"/>
                  </a:lnTo>
                  <a:lnTo>
                    <a:pt x="382" y="9"/>
                  </a:lnTo>
                  <a:lnTo>
                    <a:pt x="377" y="8"/>
                  </a:lnTo>
                  <a:lnTo>
                    <a:pt x="372" y="7"/>
                  </a:lnTo>
                  <a:lnTo>
                    <a:pt x="367" y="6"/>
                  </a:lnTo>
                  <a:lnTo>
                    <a:pt x="338" y="2"/>
                  </a:lnTo>
                  <a:lnTo>
                    <a:pt x="310" y="0"/>
                  </a:lnTo>
                  <a:lnTo>
                    <a:pt x="282" y="1"/>
                  </a:lnTo>
                  <a:lnTo>
                    <a:pt x="254" y="2"/>
                  </a:lnTo>
                  <a:lnTo>
                    <a:pt x="227" y="6"/>
                  </a:lnTo>
                  <a:lnTo>
                    <a:pt x="200" y="12"/>
                  </a:lnTo>
                  <a:lnTo>
                    <a:pt x="174" y="19"/>
                  </a:lnTo>
                  <a:lnTo>
                    <a:pt x="150" y="27"/>
                  </a:lnTo>
                  <a:lnTo>
                    <a:pt x="125" y="37"/>
                  </a:lnTo>
                  <a:lnTo>
                    <a:pt x="104" y="47"/>
                  </a:lnTo>
                  <a:lnTo>
                    <a:pt x="82" y="60"/>
                  </a:lnTo>
                  <a:lnTo>
                    <a:pt x="62" y="74"/>
                  </a:lnTo>
                  <a:lnTo>
                    <a:pt x="44" y="88"/>
                  </a:lnTo>
                  <a:lnTo>
                    <a:pt x="28" y="104"/>
                  </a:lnTo>
                  <a:lnTo>
                    <a:pt x="13" y="121"/>
                  </a:lnTo>
                  <a:lnTo>
                    <a:pt x="0" y="138"/>
                  </a:lnTo>
                  <a:lnTo>
                    <a:pt x="121" y="138"/>
                  </a:lnTo>
                  <a:lnTo>
                    <a:pt x="122" y="137"/>
                  </a:lnTo>
                  <a:lnTo>
                    <a:pt x="125" y="134"/>
                  </a:lnTo>
                  <a:lnTo>
                    <a:pt x="130" y="129"/>
                  </a:lnTo>
                  <a:lnTo>
                    <a:pt x="137" y="124"/>
                  </a:lnTo>
                  <a:lnTo>
                    <a:pt x="146" y="119"/>
                  </a:lnTo>
                  <a:lnTo>
                    <a:pt x="158" y="113"/>
                  </a:lnTo>
                  <a:lnTo>
                    <a:pt x="170" y="109"/>
                  </a:lnTo>
                  <a:lnTo>
                    <a:pt x="184" y="107"/>
                  </a:lnTo>
                  <a:lnTo>
                    <a:pt x="198" y="107"/>
                  </a:lnTo>
                  <a:lnTo>
                    <a:pt x="209" y="109"/>
                  </a:lnTo>
                  <a:lnTo>
                    <a:pt x="219" y="113"/>
                  </a:lnTo>
                  <a:lnTo>
                    <a:pt x="227" y="117"/>
                  </a:lnTo>
                  <a:lnTo>
                    <a:pt x="231" y="121"/>
                  </a:lnTo>
                  <a:lnTo>
                    <a:pt x="236" y="125"/>
                  </a:lnTo>
                  <a:lnTo>
                    <a:pt x="237" y="128"/>
                  </a:lnTo>
                  <a:lnTo>
                    <a:pt x="238" y="129"/>
                  </a:lnTo>
                  <a:lnTo>
                    <a:pt x="252" y="115"/>
                  </a:lnTo>
                  <a:lnTo>
                    <a:pt x="268" y="99"/>
                  </a:lnTo>
                  <a:lnTo>
                    <a:pt x="287" y="83"/>
                  </a:lnTo>
                  <a:lnTo>
                    <a:pt x="306" y="67"/>
                  </a:lnTo>
                  <a:lnTo>
                    <a:pt x="329" y="52"/>
                  </a:lnTo>
                  <a:lnTo>
                    <a:pt x="353" y="38"/>
                  </a:lnTo>
                  <a:lnTo>
                    <a:pt x="380" y="27"/>
                  </a:lnTo>
                  <a:lnTo>
                    <a:pt x="409" y="19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99" name="Freeform 51"/>
            <p:cNvSpPr>
              <a:spLocks/>
            </p:cNvSpPr>
            <p:nvPr/>
          </p:nvSpPr>
          <p:spPr bwMode="auto">
            <a:xfrm>
              <a:off x="4154" y="1598"/>
              <a:ext cx="441" cy="112"/>
            </a:xfrm>
            <a:custGeom>
              <a:avLst/>
              <a:gdLst>
                <a:gd name="T0" fmla="*/ 18 w 883"/>
                <a:gd name="T1" fmla="*/ 107 h 223"/>
                <a:gd name="T2" fmla="*/ 53 w 883"/>
                <a:gd name="T3" fmla="*/ 127 h 223"/>
                <a:gd name="T4" fmla="*/ 90 w 883"/>
                <a:gd name="T5" fmla="*/ 147 h 223"/>
                <a:gd name="T6" fmla="*/ 129 w 883"/>
                <a:gd name="T7" fmla="*/ 165 h 223"/>
                <a:gd name="T8" fmla="*/ 171 w 883"/>
                <a:gd name="T9" fmla="*/ 181 h 223"/>
                <a:gd name="T10" fmla="*/ 215 w 883"/>
                <a:gd name="T11" fmla="*/ 196 h 223"/>
                <a:gd name="T12" fmla="*/ 263 w 883"/>
                <a:gd name="T13" fmla="*/ 208 h 223"/>
                <a:gd name="T14" fmla="*/ 314 w 883"/>
                <a:gd name="T15" fmla="*/ 216 h 223"/>
                <a:gd name="T16" fmla="*/ 403 w 883"/>
                <a:gd name="T17" fmla="*/ 222 h 223"/>
                <a:gd name="T18" fmla="*/ 517 w 883"/>
                <a:gd name="T19" fmla="*/ 222 h 223"/>
                <a:gd name="T20" fmla="*/ 618 w 883"/>
                <a:gd name="T21" fmla="*/ 214 h 223"/>
                <a:gd name="T22" fmla="*/ 706 w 883"/>
                <a:gd name="T23" fmla="*/ 198 h 223"/>
                <a:gd name="T24" fmla="*/ 777 w 883"/>
                <a:gd name="T25" fmla="*/ 178 h 223"/>
                <a:gd name="T26" fmla="*/ 831 w 883"/>
                <a:gd name="T27" fmla="*/ 155 h 223"/>
                <a:gd name="T28" fmla="*/ 867 w 883"/>
                <a:gd name="T29" fmla="*/ 132 h 223"/>
                <a:gd name="T30" fmla="*/ 883 w 883"/>
                <a:gd name="T31" fmla="*/ 112 h 223"/>
                <a:gd name="T32" fmla="*/ 878 w 883"/>
                <a:gd name="T33" fmla="*/ 95 h 223"/>
                <a:gd name="T34" fmla="*/ 862 w 883"/>
                <a:gd name="T35" fmla="*/ 85 h 223"/>
                <a:gd name="T36" fmla="*/ 836 w 883"/>
                <a:gd name="T37" fmla="*/ 83 h 223"/>
                <a:gd name="T38" fmla="*/ 801 w 883"/>
                <a:gd name="T39" fmla="*/ 84 h 223"/>
                <a:gd name="T40" fmla="*/ 761 w 883"/>
                <a:gd name="T41" fmla="*/ 88 h 223"/>
                <a:gd name="T42" fmla="*/ 716 w 883"/>
                <a:gd name="T43" fmla="*/ 95 h 223"/>
                <a:gd name="T44" fmla="*/ 668 w 883"/>
                <a:gd name="T45" fmla="*/ 102 h 223"/>
                <a:gd name="T46" fmla="*/ 619 w 883"/>
                <a:gd name="T47" fmla="*/ 107 h 223"/>
                <a:gd name="T48" fmla="*/ 580 w 883"/>
                <a:gd name="T49" fmla="*/ 109 h 223"/>
                <a:gd name="T50" fmla="*/ 539 w 883"/>
                <a:gd name="T51" fmla="*/ 111 h 223"/>
                <a:gd name="T52" fmla="*/ 487 w 883"/>
                <a:gd name="T53" fmla="*/ 112 h 223"/>
                <a:gd name="T54" fmla="*/ 427 w 883"/>
                <a:gd name="T55" fmla="*/ 110 h 223"/>
                <a:gd name="T56" fmla="*/ 365 w 883"/>
                <a:gd name="T57" fmla="*/ 103 h 223"/>
                <a:gd name="T58" fmla="*/ 302 w 883"/>
                <a:gd name="T59" fmla="*/ 88 h 223"/>
                <a:gd name="T60" fmla="*/ 244 w 883"/>
                <a:gd name="T61" fmla="*/ 63 h 223"/>
                <a:gd name="T62" fmla="*/ 192 w 883"/>
                <a:gd name="T63" fmla="*/ 24 h 223"/>
                <a:gd name="T64" fmla="*/ 168 w 883"/>
                <a:gd name="T65" fmla="*/ 3 h 223"/>
                <a:gd name="T66" fmla="*/ 143 w 883"/>
                <a:gd name="T67" fmla="*/ 25 h 223"/>
                <a:gd name="T68" fmla="*/ 97 w 883"/>
                <a:gd name="T69" fmla="*/ 57 h 223"/>
                <a:gd name="T70" fmla="*/ 35 w 883"/>
                <a:gd name="T71" fmla="*/ 8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83" h="223">
                  <a:moveTo>
                    <a:pt x="0" y="96"/>
                  </a:moveTo>
                  <a:lnTo>
                    <a:pt x="18" y="107"/>
                  </a:lnTo>
                  <a:lnTo>
                    <a:pt x="35" y="117"/>
                  </a:lnTo>
                  <a:lnTo>
                    <a:pt x="53" y="127"/>
                  </a:lnTo>
                  <a:lnTo>
                    <a:pt x="72" y="137"/>
                  </a:lnTo>
                  <a:lnTo>
                    <a:pt x="90" y="147"/>
                  </a:lnTo>
                  <a:lnTo>
                    <a:pt x="110" y="156"/>
                  </a:lnTo>
                  <a:lnTo>
                    <a:pt x="129" y="165"/>
                  </a:lnTo>
                  <a:lnTo>
                    <a:pt x="150" y="173"/>
                  </a:lnTo>
                  <a:lnTo>
                    <a:pt x="171" y="181"/>
                  </a:lnTo>
                  <a:lnTo>
                    <a:pt x="192" y="190"/>
                  </a:lnTo>
                  <a:lnTo>
                    <a:pt x="215" y="196"/>
                  </a:lnTo>
                  <a:lnTo>
                    <a:pt x="238" y="202"/>
                  </a:lnTo>
                  <a:lnTo>
                    <a:pt x="263" y="208"/>
                  </a:lnTo>
                  <a:lnTo>
                    <a:pt x="288" y="213"/>
                  </a:lnTo>
                  <a:lnTo>
                    <a:pt x="314" y="216"/>
                  </a:lnTo>
                  <a:lnTo>
                    <a:pt x="341" y="218"/>
                  </a:lnTo>
                  <a:lnTo>
                    <a:pt x="403" y="222"/>
                  </a:lnTo>
                  <a:lnTo>
                    <a:pt x="462" y="223"/>
                  </a:lnTo>
                  <a:lnTo>
                    <a:pt x="517" y="222"/>
                  </a:lnTo>
                  <a:lnTo>
                    <a:pt x="570" y="218"/>
                  </a:lnTo>
                  <a:lnTo>
                    <a:pt x="618" y="214"/>
                  </a:lnTo>
                  <a:lnTo>
                    <a:pt x="664" y="206"/>
                  </a:lnTo>
                  <a:lnTo>
                    <a:pt x="706" y="198"/>
                  </a:lnTo>
                  <a:lnTo>
                    <a:pt x="744" y="188"/>
                  </a:lnTo>
                  <a:lnTo>
                    <a:pt x="777" y="178"/>
                  </a:lnTo>
                  <a:lnTo>
                    <a:pt x="807" y="167"/>
                  </a:lnTo>
                  <a:lnTo>
                    <a:pt x="831" y="155"/>
                  </a:lnTo>
                  <a:lnTo>
                    <a:pt x="852" y="144"/>
                  </a:lnTo>
                  <a:lnTo>
                    <a:pt x="867" y="132"/>
                  </a:lnTo>
                  <a:lnTo>
                    <a:pt x="877" y="122"/>
                  </a:lnTo>
                  <a:lnTo>
                    <a:pt x="883" y="112"/>
                  </a:lnTo>
                  <a:lnTo>
                    <a:pt x="883" y="103"/>
                  </a:lnTo>
                  <a:lnTo>
                    <a:pt x="878" y="95"/>
                  </a:lnTo>
                  <a:lnTo>
                    <a:pt x="871" y="89"/>
                  </a:lnTo>
                  <a:lnTo>
                    <a:pt x="862" y="85"/>
                  </a:lnTo>
                  <a:lnTo>
                    <a:pt x="850" y="83"/>
                  </a:lnTo>
                  <a:lnTo>
                    <a:pt x="836" y="83"/>
                  </a:lnTo>
                  <a:lnTo>
                    <a:pt x="818" y="83"/>
                  </a:lnTo>
                  <a:lnTo>
                    <a:pt x="801" y="84"/>
                  </a:lnTo>
                  <a:lnTo>
                    <a:pt x="782" y="86"/>
                  </a:lnTo>
                  <a:lnTo>
                    <a:pt x="761" y="88"/>
                  </a:lnTo>
                  <a:lnTo>
                    <a:pt x="738" y="92"/>
                  </a:lnTo>
                  <a:lnTo>
                    <a:pt x="716" y="95"/>
                  </a:lnTo>
                  <a:lnTo>
                    <a:pt x="692" y="99"/>
                  </a:lnTo>
                  <a:lnTo>
                    <a:pt x="668" y="102"/>
                  </a:lnTo>
                  <a:lnTo>
                    <a:pt x="644" y="104"/>
                  </a:lnTo>
                  <a:lnTo>
                    <a:pt x="619" y="107"/>
                  </a:lnTo>
                  <a:lnTo>
                    <a:pt x="595" y="108"/>
                  </a:lnTo>
                  <a:lnTo>
                    <a:pt x="580" y="109"/>
                  </a:lnTo>
                  <a:lnTo>
                    <a:pt x="561" y="110"/>
                  </a:lnTo>
                  <a:lnTo>
                    <a:pt x="539" y="111"/>
                  </a:lnTo>
                  <a:lnTo>
                    <a:pt x="515" y="111"/>
                  </a:lnTo>
                  <a:lnTo>
                    <a:pt x="487" y="112"/>
                  </a:lnTo>
                  <a:lnTo>
                    <a:pt x="458" y="112"/>
                  </a:lnTo>
                  <a:lnTo>
                    <a:pt x="427" y="110"/>
                  </a:lnTo>
                  <a:lnTo>
                    <a:pt x="396" y="108"/>
                  </a:lnTo>
                  <a:lnTo>
                    <a:pt x="365" y="103"/>
                  </a:lnTo>
                  <a:lnTo>
                    <a:pt x="333" y="96"/>
                  </a:lnTo>
                  <a:lnTo>
                    <a:pt x="302" y="88"/>
                  </a:lnTo>
                  <a:lnTo>
                    <a:pt x="272" y="77"/>
                  </a:lnTo>
                  <a:lnTo>
                    <a:pt x="244" y="63"/>
                  </a:lnTo>
                  <a:lnTo>
                    <a:pt x="217" y="45"/>
                  </a:lnTo>
                  <a:lnTo>
                    <a:pt x="192" y="24"/>
                  </a:lnTo>
                  <a:lnTo>
                    <a:pt x="172" y="0"/>
                  </a:lnTo>
                  <a:lnTo>
                    <a:pt x="168" y="3"/>
                  </a:lnTo>
                  <a:lnTo>
                    <a:pt x="158" y="12"/>
                  </a:lnTo>
                  <a:lnTo>
                    <a:pt x="143" y="25"/>
                  </a:lnTo>
                  <a:lnTo>
                    <a:pt x="122" y="41"/>
                  </a:lnTo>
                  <a:lnTo>
                    <a:pt x="97" y="57"/>
                  </a:lnTo>
                  <a:lnTo>
                    <a:pt x="67" y="73"/>
                  </a:lnTo>
                  <a:lnTo>
                    <a:pt x="35" y="87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00" name="Freeform 52"/>
            <p:cNvSpPr>
              <a:spLocks/>
            </p:cNvSpPr>
            <p:nvPr/>
          </p:nvSpPr>
          <p:spPr bwMode="auto">
            <a:xfrm>
              <a:off x="4086" y="1567"/>
              <a:ext cx="22" cy="22"/>
            </a:xfrm>
            <a:custGeom>
              <a:avLst/>
              <a:gdLst>
                <a:gd name="T0" fmla="*/ 22 w 44"/>
                <a:gd name="T1" fmla="*/ 42 h 42"/>
                <a:gd name="T2" fmla="*/ 30 w 44"/>
                <a:gd name="T3" fmla="*/ 41 h 42"/>
                <a:gd name="T4" fmla="*/ 37 w 44"/>
                <a:gd name="T5" fmla="*/ 36 h 42"/>
                <a:gd name="T6" fmla="*/ 42 w 44"/>
                <a:gd name="T7" fmla="*/ 30 h 42"/>
                <a:gd name="T8" fmla="*/ 44 w 44"/>
                <a:gd name="T9" fmla="*/ 22 h 42"/>
                <a:gd name="T10" fmla="*/ 42 w 44"/>
                <a:gd name="T11" fmla="*/ 12 h 42"/>
                <a:gd name="T12" fmla="*/ 37 w 44"/>
                <a:gd name="T13" fmla="*/ 5 h 42"/>
                <a:gd name="T14" fmla="*/ 30 w 44"/>
                <a:gd name="T15" fmla="*/ 1 h 42"/>
                <a:gd name="T16" fmla="*/ 22 w 44"/>
                <a:gd name="T17" fmla="*/ 0 h 42"/>
                <a:gd name="T18" fmla="*/ 14 w 44"/>
                <a:gd name="T19" fmla="*/ 1 h 42"/>
                <a:gd name="T20" fmla="*/ 7 w 44"/>
                <a:gd name="T21" fmla="*/ 5 h 42"/>
                <a:gd name="T22" fmla="*/ 3 w 44"/>
                <a:gd name="T23" fmla="*/ 12 h 42"/>
                <a:gd name="T24" fmla="*/ 0 w 44"/>
                <a:gd name="T25" fmla="*/ 22 h 42"/>
                <a:gd name="T26" fmla="*/ 3 w 44"/>
                <a:gd name="T27" fmla="*/ 30 h 42"/>
                <a:gd name="T28" fmla="*/ 7 w 44"/>
                <a:gd name="T29" fmla="*/ 36 h 42"/>
                <a:gd name="T30" fmla="*/ 14 w 44"/>
                <a:gd name="T31" fmla="*/ 41 h 42"/>
                <a:gd name="T32" fmla="*/ 22 w 44"/>
                <a:gd name="T3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42">
                  <a:moveTo>
                    <a:pt x="22" y="42"/>
                  </a:moveTo>
                  <a:lnTo>
                    <a:pt x="30" y="41"/>
                  </a:lnTo>
                  <a:lnTo>
                    <a:pt x="37" y="36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2" y="12"/>
                  </a:lnTo>
                  <a:lnTo>
                    <a:pt x="37" y="5"/>
                  </a:lnTo>
                  <a:lnTo>
                    <a:pt x="30" y="1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5"/>
                  </a:lnTo>
                  <a:lnTo>
                    <a:pt x="3" y="12"/>
                  </a:lnTo>
                  <a:lnTo>
                    <a:pt x="0" y="22"/>
                  </a:lnTo>
                  <a:lnTo>
                    <a:pt x="3" y="30"/>
                  </a:lnTo>
                  <a:lnTo>
                    <a:pt x="7" y="36"/>
                  </a:lnTo>
                  <a:lnTo>
                    <a:pt x="14" y="41"/>
                  </a:lnTo>
                  <a:lnTo>
                    <a:pt x="2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01" name="Freeform 53"/>
            <p:cNvSpPr>
              <a:spLocks/>
            </p:cNvSpPr>
            <p:nvPr/>
          </p:nvSpPr>
          <p:spPr bwMode="auto">
            <a:xfrm>
              <a:off x="4075" y="1575"/>
              <a:ext cx="50" cy="44"/>
            </a:xfrm>
            <a:custGeom>
              <a:avLst/>
              <a:gdLst>
                <a:gd name="T0" fmla="*/ 3 w 100"/>
                <a:gd name="T1" fmla="*/ 19 h 86"/>
                <a:gd name="T2" fmla="*/ 2 w 100"/>
                <a:gd name="T3" fmla="*/ 23 h 86"/>
                <a:gd name="T4" fmla="*/ 1 w 100"/>
                <a:gd name="T5" fmla="*/ 27 h 86"/>
                <a:gd name="T6" fmla="*/ 0 w 100"/>
                <a:gd name="T7" fmla="*/ 31 h 86"/>
                <a:gd name="T8" fmla="*/ 0 w 100"/>
                <a:gd name="T9" fmla="*/ 35 h 86"/>
                <a:gd name="T10" fmla="*/ 1 w 100"/>
                <a:gd name="T11" fmla="*/ 46 h 86"/>
                <a:gd name="T12" fmla="*/ 4 w 100"/>
                <a:gd name="T13" fmla="*/ 55 h 86"/>
                <a:gd name="T14" fmla="*/ 9 w 100"/>
                <a:gd name="T15" fmla="*/ 63 h 86"/>
                <a:gd name="T16" fmla="*/ 15 w 100"/>
                <a:gd name="T17" fmla="*/ 71 h 86"/>
                <a:gd name="T18" fmla="*/ 23 w 100"/>
                <a:gd name="T19" fmla="*/ 77 h 86"/>
                <a:gd name="T20" fmla="*/ 31 w 100"/>
                <a:gd name="T21" fmla="*/ 81 h 86"/>
                <a:gd name="T22" fmla="*/ 40 w 100"/>
                <a:gd name="T23" fmla="*/ 85 h 86"/>
                <a:gd name="T24" fmla="*/ 50 w 100"/>
                <a:gd name="T25" fmla="*/ 86 h 86"/>
                <a:gd name="T26" fmla="*/ 61 w 100"/>
                <a:gd name="T27" fmla="*/ 85 h 86"/>
                <a:gd name="T28" fmla="*/ 70 w 100"/>
                <a:gd name="T29" fmla="*/ 81 h 86"/>
                <a:gd name="T30" fmla="*/ 78 w 100"/>
                <a:gd name="T31" fmla="*/ 77 h 86"/>
                <a:gd name="T32" fmla="*/ 86 w 100"/>
                <a:gd name="T33" fmla="*/ 71 h 86"/>
                <a:gd name="T34" fmla="*/ 92 w 100"/>
                <a:gd name="T35" fmla="*/ 63 h 86"/>
                <a:gd name="T36" fmla="*/ 96 w 100"/>
                <a:gd name="T37" fmla="*/ 55 h 86"/>
                <a:gd name="T38" fmla="*/ 99 w 100"/>
                <a:gd name="T39" fmla="*/ 46 h 86"/>
                <a:gd name="T40" fmla="*/ 100 w 100"/>
                <a:gd name="T41" fmla="*/ 35 h 86"/>
                <a:gd name="T42" fmla="*/ 99 w 100"/>
                <a:gd name="T43" fmla="*/ 25 h 86"/>
                <a:gd name="T44" fmla="*/ 96 w 100"/>
                <a:gd name="T45" fmla="*/ 16 h 86"/>
                <a:gd name="T46" fmla="*/ 91 w 100"/>
                <a:gd name="T47" fmla="*/ 8 h 86"/>
                <a:gd name="T48" fmla="*/ 85 w 100"/>
                <a:gd name="T49" fmla="*/ 0 h 86"/>
                <a:gd name="T50" fmla="*/ 86 w 100"/>
                <a:gd name="T51" fmla="*/ 1 h 86"/>
                <a:gd name="T52" fmla="*/ 86 w 100"/>
                <a:gd name="T53" fmla="*/ 1 h 86"/>
                <a:gd name="T54" fmla="*/ 86 w 100"/>
                <a:gd name="T55" fmla="*/ 2 h 86"/>
                <a:gd name="T56" fmla="*/ 86 w 100"/>
                <a:gd name="T57" fmla="*/ 3 h 86"/>
                <a:gd name="T58" fmla="*/ 85 w 100"/>
                <a:gd name="T59" fmla="*/ 12 h 86"/>
                <a:gd name="T60" fmla="*/ 82 w 100"/>
                <a:gd name="T61" fmla="*/ 20 h 86"/>
                <a:gd name="T62" fmla="*/ 79 w 100"/>
                <a:gd name="T63" fmla="*/ 29 h 86"/>
                <a:gd name="T64" fmla="*/ 73 w 100"/>
                <a:gd name="T65" fmla="*/ 34 h 86"/>
                <a:gd name="T66" fmla="*/ 68 w 100"/>
                <a:gd name="T67" fmla="*/ 40 h 86"/>
                <a:gd name="T68" fmla="*/ 61 w 100"/>
                <a:gd name="T69" fmla="*/ 45 h 86"/>
                <a:gd name="T70" fmla="*/ 53 w 100"/>
                <a:gd name="T71" fmla="*/ 47 h 86"/>
                <a:gd name="T72" fmla="*/ 43 w 100"/>
                <a:gd name="T73" fmla="*/ 48 h 86"/>
                <a:gd name="T74" fmla="*/ 36 w 100"/>
                <a:gd name="T75" fmla="*/ 48 h 86"/>
                <a:gd name="T76" fmla="*/ 30 w 100"/>
                <a:gd name="T77" fmla="*/ 46 h 86"/>
                <a:gd name="T78" fmla="*/ 24 w 100"/>
                <a:gd name="T79" fmla="*/ 43 h 86"/>
                <a:gd name="T80" fmla="*/ 18 w 100"/>
                <a:gd name="T81" fmla="*/ 40 h 86"/>
                <a:gd name="T82" fmla="*/ 13 w 100"/>
                <a:gd name="T83" fmla="*/ 37 h 86"/>
                <a:gd name="T84" fmla="*/ 9 w 100"/>
                <a:gd name="T85" fmla="*/ 31 h 86"/>
                <a:gd name="T86" fmla="*/ 5 w 100"/>
                <a:gd name="T87" fmla="*/ 25 h 86"/>
                <a:gd name="T88" fmla="*/ 3 w 100"/>
                <a:gd name="T89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0" h="86">
                  <a:moveTo>
                    <a:pt x="3" y="19"/>
                  </a:moveTo>
                  <a:lnTo>
                    <a:pt x="2" y="23"/>
                  </a:lnTo>
                  <a:lnTo>
                    <a:pt x="1" y="27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1" y="46"/>
                  </a:lnTo>
                  <a:lnTo>
                    <a:pt x="4" y="55"/>
                  </a:lnTo>
                  <a:lnTo>
                    <a:pt x="9" y="63"/>
                  </a:lnTo>
                  <a:lnTo>
                    <a:pt x="15" y="71"/>
                  </a:lnTo>
                  <a:lnTo>
                    <a:pt x="23" y="77"/>
                  </a:lnTo>
                  <a:lnTo>
                    <a:pt x="31" y="81"/>
                  </a:lnTo>
                  <a:lnTo>
                    <a:pt x="40" y="85"/>
                  </a:lnTo>
                  <a:lnTo>
                    <a:pt x="50" y="86"/>
                  </a:lnTo>
                  <a:lnTo>
                    <a:pt x="61" y="85"/>
                  </a:lnTo>
                  <a:lnTo>
                    <a:pt x="70" y="81"/>
                  </a:lnTo>
                  <a:lnTo>
                    <a:pt x="78" y="77"/>
                  </a:lnTo>
                  <a:lnTo>
                    <a:pt x="86" y="71"/>
                  </a:lnTo>
                  <a:lnTo>
                    <a:pt x="92" y="63"/>
                  </a:lnTo>
                  <a:lnTo>
                    <a:pt x="96" y="55"/>
                  </a:lnTo>
                  <a:lnTo>
                    <a:pt x="99" y="46"/>
                  </a:lnTo>
                  <a:lnTo>
                    <a:pt x="100" y="35"/>
                  </a:lnTo>
                  <a:lnTo>
                    <a:pt x="99" y="25"/>
                  </a:lnTo>
                  <a:lnTo>
                    <a:pt x="96" y="16"/>
                  </a:lnTo>
                  <a:lnTo>
                    <a:pt x="91" y="8"/>
                  </a:lnTo>
                  <a:lnTo>
                    <a:pt x="85" y="0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6" y="2"/>
                  </a:lnTo>
                  <a:lnTo>
                    <a:pt x="86" y="3"/>
                  </a:lnTo>
                  <a:lnTo>
                    <a:pt x="85" y="12"/>
                  </a:lnTo>
                  <a:lnTo>
                    <a:pt x="82" y="20"/>
                  </a:lnTo>
                  <a:lnTo>
                    <a:pt x="79" y="29"/>
                  </a:lnTo>
                  <a:lnTo>
                    <a:pt x="73" y="34"/>
                  </a:lnTo>
                  <a:lnTo>
                    <a:pt x="68" y="40"/>
                  </a:lnTo>
                  <a:lnTo>
                    <a:pt x="61" y="45"/>
                  </a:lnTo>
                  <a:lnTo>
                    <a:pt x="53" y="47"/>
                  </a:lnTo>
                  <a:lnTo>
                    <a:pt x="43" y="48"/>
                  </a:lnTo>
                  <a:lnTo>
                    <a:pt x="36" y="48"/>
                  </a:lnTo>
                  <a:lnTo>
                    <a:pt x="30" y="46"/>
                  </a:lnTo>
                  <a:lnTo>
                    <a:pt x="24" y="43"/>
                  </a:lnTo>
                  <a:lnTo>
                    <a:pt x="18" y="40"/>
                  </a:lnTo>
                  <a:lnTo>
                    <a:pt x="13" y="37"/>
                  </a:lnTo>
                  <a:lnTo>
                    <a:pt x="9" y="31"/>
                  </a:lnTo>
                  <a:lnTo>
                    <a:pt x="5" y="25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02" name="Freeform 54"/>
            <p:cNvSpPr>
              <a:spLocks/>
            </p:cNvSpPr>
            <p:nvPr/>
          </p:nvSpPr>
          <p:spPr bwMode="auto">
            <a:xfrm>
              <a:off x="4156" y="1514"/>
              <a:ext cx="247" cy="61"/>
            </a:xfrm>
            <a:custGeom>
              <a:avLst/>
              <a:gdLst>
                <a:gd name="T0" fmla="*/ 41 w 495"/>
                <a:gd name="T1" fmla="*/ 121 h 122"/>
                <a:gd name="T2" fmla="*/ 62 w 495"/>
                <a:gd name="T3" fmla="*/ 108 h 122"/>
                <a:gd name="T4" fmla="*/ 101 w 495"/>
                <a:gd name="T5" fmla="*/ 90 h 122"/>
                <a:gd name="T6" fmla="*/ 153 w 495"/>
                <a:gd name="T7" fmla="*/ 69 h 122"/>
                <a:gd name="T8" fmla="*/ 210 w 495"/>
                <a:gd name="T9" fmla="*/ 50 h 122"/>
                <a:gd name="T10" fmla="*/ 267 w 495"/>
                <a:gd name="T11" fmla="*/ 38 h 122"/>
                <a:gd name="T12" fmla="*/ 322 w 495"/>
                <a:gd name="T13" fmla="*/ 31 h 122"/>
                <a:gd name="T14" fmla="*/ 373 w 495"/>
                <a:gd name="T15" fmla="*/ 27 h 122"/>
                <a:gd name="T16" fmla="*/ 416 w 495"/>
                <a:gd name="T17" fmla="*/ 26 h 122"/>
                <a:gd name="T18" fmla="*/ 453 w 495"/>
                <a:gd name="T19" fmla="*/ 29 h 122"/>
                <a:gd name="T20" fmla="*/ 479 w 495"/>
                <a:gd name="T21" fmla="*/ 30 h 122"/>
                <a:gd name="T22" fmla="*/ 492 w 495"/>
                <a:gd name="T23" fmla="*/ 32 h 122"/>
                <a:gd name="T24" fmla="*/ 494 w 495"/>
                <a:gd name="T25" fmla="*/ 32 h 122"/>
                <a:gd name="T26" fmla="*/ 483 w 495"/>
                <a:gd name="T27" fmla="*/ 27 h 122"/>
                <a:gd name="T28" fmla="*/ 462 w 495"/>
                <a:gd name="T29" fmla="*/ 22 h 122"/>
                <a:gd name="T30" fmla="*/ 434 w 495"/>
                <a:gd name="T31" fmla="*/ 15 h 122"/>
                <a:gd name="T32" fmla="*/ 398 w 495"/>
                <a:gd name="T33" fmla="*/ 8 h 122"/>
                <a:gd name="T34" fmla="*/ 355 w 495"/>
                <a:gd name="T35" fmla="*/ 2 h 122"/>
                <a:gd name="T36" fmla="*/ 307 w 495"/>
                <a:gd name="T37" fmla="*/ 0 h 122"/>
                <a:gd name="T38" fmla="*/ 253 w 495"/>
                <a:gd name="T39" fmla="*/ 2 h 122"/>
                <a:gd name="T40" fmla="*/ 202 w 495"/>
                <a:gd name="T41" fmla="*/ 8 h 122"/>
                <a:gd name="T42" fmla="*/ 160 w 495"/>
                <a:gd name="T43" fmla="*/ 16 h 122"/>
                <a:gd name="T44" fmla="*/ 120 w 495"/>
                <a:gd name="T45" fmla="*/ 25 h 122"/>
                <a:gd name="T46" fmla="*/ 84 w 495"/>
                <a:gd name="T47" fmla="*/ 36 h 122"/>
                <a:gd name="T48" fmla="*/ 53 w 495"/>
                <a:gd name="T49" fmla="*/ 46 h 122"/>
                <a:gd name="T50" fmla="*/ 27 w 495"/>
                <a:gd name="T51" fmla="*/ 54 h 122"/>
                <a:gd name="T52" fmla="*/ 10 w 495"/>
                <a:gd name="T53" fmla="*/ 61 h 122"/>
                <a:gd name="T54" fmla="*/ 1 w 495"/>
                <a:gd name="T55" fmla="*/ 65 h 122"/>
                <a:gd name="T56" fmla="*/ 10 w 495"/>
                <a:gd name="T57" fmla="*/ 69 h 122"/>
                <a:gd name="T58" fmla="*/ 25 w 495"/>
                <a:gd name="T59" fmla="*/ 80 h 122"/>
                <a:gd name="T60" fmla="*/ 34 w 495"/>
                <a:gd name="T61" fmla="*/ 95 h 122"/>
                <a:gd name="T62" fmla="*/ 38 w 495"/>
                <a:gd name="T63" fmla="*/ 11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5" h="122">
                  <a:moveTo>
                    <a:pt x="38" y="122"/>
                  </a:moveTo>
                  <a:lnTo>
                    <a:pt x="41" y="121"/>
                  </a:lnTo>
                  <a:lnTo>
                    <a:pt x="49" y="115"/>
                  </a:lnTo>
                  <a:lnTo>
                    <a:pt x="62" y="108"/>
                  </a:lnTo>
                  <a:lnTo>
                    <a:pt x="80" y="100"/>
                  </a:lnTo>
                  <a:lnTo>
                    <a:pt x="101" y="90"/>
                  </a:lnTo>
                  <a:lnTo>
                    <a:pt x="125" y="79"/>
                  </a:lnTo>
                  <a:lnTo>
                    <a:pt x="153" y="69"/>
                  </a:lnTo>
                  <a:lnTo>
                    <a:pt x="182" y="59"/>
                  </a:lnTo>
                  <a:lnTo>
                    <a:pt x="210" y="50"/>
                  </a:lnTo>
                  <a:lnTo>
                    <a:pt x="239" y="44"/>
                  </a:lnTo>
                  <a:lnTo>
                    <a:pt x="267" y="38"/>
                  </a:lnTo>
                  <a:lnTo>
                    <a:pt x="296" y="33"/>
                  </a:lnTo>
                  <a:lnTo>
                    <a:pt x="322" y="31"/>
                  </a:lnTo>
                  <a:lnTo>
                    <a:pt x="349" y="29"/>
                  </a:lnTo>
                  <a:lnTo>
                    <a:pt x="373" y="27"/>
                  </a:lnTo>
                  <a:lnTo>
                    <a:pt x="396" y="26"/>
                  </a:lnTo>
                  <a:lnTo>
                    <a:pt x="416" y="26"/>
                  </a:lnTo>
                  <a:lnTo>
                    <a:pt x="436" y="27"/>
                  </a:lnTo>
                  <a:lnTo>
                    <a:pt x="453" y="29"/>
                  </a:lnTo>
                  <a:lnTo>
                    <a:pt x="467" y="30"/>
                  </a:lnTo>
                  <a:lnTo>
                    <a:pt x="479" y="30"/>
                  </a:lnTo>
                  <a:lnTo>
                    <a:pt x="488" y="31"/>
                  </a:lnTo>
                  <a:lnTo>
                    <a:pt x="492" y="32"/>
                  </a:lnTo>
                  <a:lnTo>
                    <a:pt x="495" y="32"/>
                  </a:lnTo>
                  <a:lnTo>
                    <a:pt x="494" y="32"/>
                  </a:lnTo>
                  <a:lnTo>
                    <a:pt x="489" y="30"/>
                  </a:lnTo>
                  <a:lnTo>
                    <a:pt x="483" y="27"/>
                  </a:lnTo>
                  <a:lnTo>
                    <a:pt x="474" y="25"/>
                  </a:lnTo>
                  <a:lnTo>
                    <a:pt x="462" y="22"/>
                  </a:lnTo>
                  <a:lnTo>
                    <a:pt x="450" y="18"/>
                  </a:lnTo>
                  <a:lnTo>
                    <a:pt x="434" y="15"/>
                  </a:lnTo>
                  <a:lnTo>
                    <a:pt x="418" y="11"/>
                  </a:lnTo>
                  <a:lnTo>
                    <a:pt x="398" y="8"/>
                  </a:lnTo>
                  <a:lnTo>
                    <a:pt x="377" y="6"/>
                  </a:lnTo>
                  <a:lnTo>
                    <a:pt x="355" y="2"/>
                  </a:lnTo>
                  <a:lnTo>
                    <a:pt x="331" y="1"/>
                  </a:lnTo>
                  <a:lnTo>
                    <a:pt x="307" y="0"/>
                  </a:lnTo>
                  <a:lnTo>
                    <a:pt x="281" y="0"/>
                  </a:lnTo>
                  <a:lnTo>
                    <a:pt x="253" y="2"/>
                  </a:lnTo>
                  <a:lnTo>
                    <a:pt x="225" y="4"/>
                  </a:lnTo>
                  <a:lnTo>
                    <a:pt x="202" y="8"/>
                  </a:lnTo>
                  <a:lnTo>
                    <a:pt x="181" y="11"/>
                  </a:lnTo>
                  <a:lnTo>
                    <a:pt x="160" y="16"/>
                  </a:lnTo>
                  <a:lnTo>
                    <a:pt x="139" y="21"/>
                  </a:lnTo>
                  <a:lnTo>
                    <a:pt x="120" y="25"/>
                  </a:lnTo>
                  <a:lnTo>
                    <a:pt x="101" y="30"/>
                  </a:lnTo>
                  <a:lnTo>
                    <a:pt x="84" y="36"/>
                  </a:lnTo>
                  <a:lnTo>
                    <a:pt x="68" y="40"/>
                  </a:lnTo>
                  <a:lnTo>
                    <a:pt x="53" y="46"/>
                  </a:lnTo>
                  <a:lnTo>
                    <a:pt x="39" y="50"/>
                  </a:lnTo>
                  <a:lnTo>
                    <a:pt x="27" y="54"/>
                  </a:lnTo>
                  <a:lnTo>
                    <a:pt x="18" y="59"/>
                  </a:lnTo>
                  <a:lnTo>
                    <a:pt x="10" y="61"/>
                  </a:lnTo>
                  <a:lnTo>
                    <a:pt x="4" y="63"/>
                  </a:lnTo>
                  <a:lnTo>
                    <a:pt x="1" y="65"/>
                  </a:lnTo>
                  <a:lnTo>
                    <a:pt x="0" y="65"/>
                  </a:lnTo>
                  <a:lnTo>
                    <a:pt x="10" y="69"/>
                  </a:lnTo>
                  <a:lnTo>
                    <a:pt x="18" y="73"/>
                  </a:lnTo>
                  <a:lnTo>
                    <a:pt x="25" y="80"/>
                  </a:lnTo>
                  <a:lnTo>
                    <a:pt x="31" y="87"/>
                  </a:lnTo>
                  <a:lnTo>
                    <a:pt x="34" y="95"/>
                  </a:lnTo>
                  <a:lnTo>
                    <a:pt x="38" y="105"/>
                  </a:lnTo>
                  <a:lnTo>
                    <a:pt x="38" y="113"/>
                  </a:lnTo>
                  <a:lnTo>
                    <a:pt x="38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03" name="Freeform 55"/>
            <p:cNvSpPr>
              <a:spLocks/>
            </p:cNvSpPr>
            <p:nvPr/>
          </p:nvSpPr>
          <p:spPr bwMode="auto">
            <a:xfrm>
              <a:off x="4208" y="1632"/>
              <a:ext cx="145" cy="54"/>
            </a:xfrm>
            <a:custGeom>
              <a:avLst/>
              <a:gdLst>
                <a:gd name="T0" fmla="*/ 58 w 290"/>
                <a:gd name="T1" fmla="*/ 0 h 109"/>
                <a:gd name="T2" fmla="*/ 59 w 290"/>
                <a:gd name="T3" fmla="*/ 2 h 109"/>
                <a:gd name="T4" fmla="*/ 61 w 290"/>
                <a:gd name="T5" fmla="*/ 4 h 109"/>
                <a:gd name="T6" fmla="*/ 64 w 290"/>
                <a:gd name="T7" fmla="*/ 7 h 109"/>
                <a:gd name="T8" fmla="*/ 69 w 290"/>
                <a:gd name="T9" fmla="*/ 12 h 109"/>
                <a:gd name="T10" fmla="*/ 76 w 290"/>
                <a:gd name="T11" fmla="*/ 17 h 109"/>
                <a:gd name="T12" fmla="*/ 84 w 290"/>
                <a:gd name="T13" fmla="*/ 23 h 109"/>
                <a:gd name="T14" fmla="*/ 94 w 290"/>
                <a:gd name="T15" fmla="*/ 30 h 109"/>
                <a:gd name="T16" fmla="*/ 107 w 290"/>
                <a:gd name="T17" fmla="*/ 38 h 109"/>
                <a:gd name="T18" fmla="*/ 120 w 290"/>
                <a:gd name="T19" fmla="*/ 46 h 109"/>
                <a:gd name="T20" fmla="*/ 138 w 290"/>
                <a:gd name="T21" fmla="*/ 56 h 109"/>
                <a:gd name="T22" fmla="*/ 156 w 290"/>
                <a:gd name="T23" fmla="*/ 65 h 109"/>
                <a:gd name="T24" fmla="*/ 178 w 290"/>
                <a:gd name="T25" fmla="*/ 73 h 109"/>
                <a:gd name="T26" fmla="*/ 202 w 290"/>
                <a:gd name="T27" fmla="*/ 82 h 109"/>
                <a:gd name="T28" fmla="*/ 229 w 290"/>
                <a:gd name="T29" fmla="*/ 90 h 109"/>
                <a:gd name="T30" fmla="*/ 257 w 290"/>
                <a:gd name="T31" fmla="*/ 98 h 109"/>
                <a:gd name="T32" fmla="*/ 290 w 290"/>
                <a:gd name="T33" fmla="*/ 106 h 109"/>
                <a:gd name="T34" fmla="*/ 257 w 290"/>
                <a:gd name="T35" fmla="*/ 109 h 109"/>
                <a:gd name="T36" fmla="*/ 227 w 290"/>
                <a:gd name="T37" fmla="*/ 109 h 109"/>
                <a:gd name="T38" fmla="*/ 199 w 290"/>
                <a:gd name="T39" fmla="*/ 106 h 109"/>
                <a:gd name="T40" fmla="*/ 171 w 290"/>
                <a:gd name="T41" fmla="*/ 103 h 109"/>
                <a:gd name="T42" fmla="*/ 146 w 290"/>
                <a:gd name="T43" fmla="*/ 98 h 109"/>
                <a:gd name="T44" fmla="*/ 122 w 290"/>
                <a:gd name="T45" fmla="*/ 94 h 109"/>
                <a:gd name="T46" fmla="*/ 100 w 290"/>
                <a:gd name="T47" fmla="*/ 87 h 109"/>
                <a:gd name="T48" fmla="*/ 80 w 290"/>
                <a:gd name="T49" fmla="*/ 80 h 109"/>
                <a:gd name="T50" fmla="*/ 62 w 290"/>
                <a:gd name="T51" fmla="*/ 73 h 109"/>
                <a:gd name="T52" fmla="*/ 46 w 290"/>
                <a:gd name="T53" fmla="*/ 66 h 109"/>
                <a:gd name="T54" fmla="*/ 32 w 290"/>
                <a:gd name="T55" fmla="*/ 59 h 109"/>
                <a:gd name="T56" fmla="*/ 20 w 290"/>
                <a:gd name="T57" fmla="*/ 53 h 109"/>
                <a:gd name="T58" fmla="*/ 11 w 290"/>
                <a:gd name="T59" fmla="*/ 49 h 109"/>
                <a:gd name="T60" fmla="*/ 5 w 290"/>
                <a:gd name="T61" fmla="*/ 44 h 109"/>
                <a:gd name="T62" fmla="*/ 1 w 290"/>
                <a:gd name="T63" fmla="*/ 42 h 109"/>
                <a:gd name="T64" fmla="*/ 0 w 290"/>
                <a:gd name="T65" fmla="*/ 41 h 109"/>
                <a:gd name="T66" fmla="*/ 8 w 290"/>
                <a:gd name="T67" fmla="*/ 37 h 109"/>
                <a:gd name="T68" fmla="*/ 15 w 290"/>
                <a:gd name="T69" fmla="*/ 34 h 109"/>
                <a:gd name="T70" fmla="*/ 23 w 290"/>
                <a:gd name="T71" fmla="*/ 29 h 109"/>
                <a:gd name="T72" fmla="*/ 30 w 290"/>
                <a:gd name="T73" fmla="*/ 23 h 109"/>
                <a:gd name="T74" fmla="*/ 38 w 290"/>
                <a:gd name="T75" fmla="*/ 19 h 109"/>
                <a:gd name="T76" fmla="*/ 44 w 290"/>
                <a:gd name="T77" fmla="*/ 13 h 109"/>
                <a:gd name="T78" fmla="*/ 51 w 290"/>
                <a:gd name="T79" fmla="*/ 7 h 109"/>
                <a:gd name="T80" fmla="*/ 58 w 290"/>
                <a:gd name="T8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0" h="109">
                  <a:moveTo>
                    <a:pt x="58" y="0"/>
                  </a:moveTo>
                  <a:lnTo>
                    <a:pt x="59" y="2"/>
                  </a:lnTo>
                  <a:lnTo>
                    <a:pt x="61" y="4"/>
                  </a:lnTo>
                  <a:lnTo>
                    <a:pt x="64" y="7"/>
                  </a:lnTo>
                  <a:lnTo>
                    <a:pt x="69" y="12"/>
                  </a:lnTo>
                  <a:lnTo>
                    <a:pt x="76" y="17"/>
                  </a:lnTo>
                  <a:lnTo>
                    <a:pt x="84" y="23"/>
                  </a:lnTo>
                  <a:lnTo>
                    <a:pt x="94" y="30"/>
                  </a:lnTo>
                  <a:lnTo>
                    <a:pt x="107" y="38"/>
                  </a:lnTo>
                  <a:lnTo>
                    <a:pt x="120" y="46"/>
                  </a:lnTo>
                  <a:lnTo>
                    <a:pt x="138" y="56"/>
                  </a:lnTo>
                  <a:lnTo>
                    <a:pt x="156" y="65"/>
                  </a:lnTo>
                  <a:lnTo>
                    <a:pt x="178" y="73"/>
                  </a:lnTo>
                  <a:lnTo>
                    <a:pt x="202" y="82"/>
                  </a:lnTo>
                  <a:lnTo>
                    <a:pt x="229" y="90"/>
                  </a:lnTo>
                  <a:lnTo>
                    <a:pt x="257" y="98"/>
                  </a:lnTo>
                  <a:lnTo>
                    <a:pt x="290" y="106"/>
                  </a:lnTo>
                  <a:lnTo>
                    <a:pt x="257" y="109"/>
                  </a:lnTo>
                  <a:lnTo>
                    <a:pt x="227" y="109"/>
                  </a:lnTo>
                  <a:lnTo>
                    <a:pt x="199" y="106"/>
                  </a:lnTo>
                  <a:lnTo>
                    <a:pt x="171" y="103"/>
                  </a:lnTo>
                  <a:lnTo>
                    <a:pt x="146" y="98"/>
                  </a:lnTo>
                  <a:lnTo>
                    <a:pt x="122" y="94"/>
                  </a:lnTo>
                  <a:lnTo>
                    <a:pt x="100" y="87"/>
                  </a:lnTo>
                  <a:lnTo>
                    <a:pt x="80" y="80"/>
                  </a:lnTo>
                  <a:lnTo>
                    <a:pt x="62" y="73"/>
                  </a:lnTo>
                  <a:lnTo>
                    <a:pt x="46" y="66"/>
                  </a:lnTo>
                  <a:lnTo>
                    <a:pt x="32" y="59"/>
                  </a:lnTo>
                  <a:lnTo>
                    <a:pt x="20" y="53"/>
                  </a:lnTo>
                  <a:lnTo>
                    <a:pt x="11" y="49"/>
                  </a:lnTo>
                  <a:lnTo>
                    <a:pt x="5" y="44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8" y="37"/>
                  </a:lnTo>
                  <a:lnTo>
                    <a:pt x="15" y="34"/>
                  </a:lnTo>
                  <a:lnTo>
                    <a:pt x="23" y="29"/>
                  </a:lnTo>
                  <a:lnTo>
                    <a:pt x="30" y="23"/>
                  </a:lnTo>
                  <a:lnTo>
                    <a:pt x="38" y="19"/>
                  </a:lnTo>
                  <a:lnTo>
                    <a:pt x="44" y="13"/>
                  </a:lnTo>
                  <a:lnTo>
                    <a:pt x="51" y="7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096" name="Text Box 48">
            <a:hlinkClick r:id="rId2" action="ppaction://hlinkpres?slideindex=2&amp;slidetitle=No Slide Title"/>
          </p:cNvPr>
          <p:cNvSpPr txBox="1">
            <a:spLocks noChangeArrowheads="1"/>
          </p:cNvSpPr>
          <p:nvPr/>
        </p:nvSpPr>
        <p:spPr bwMode="auto">
          <a:xfrm>
            <a:off x="8664820" y="6338888"/>
            <a:ext cx="522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CC00"/>
                </a:solidFill>
                <a:latin typeface="Times New Roman" pitchFamily="18" charset="0"/>
                <a:sym typeface="Wingdings" pitchFamily="2" charset="2"/>
              </a:rPr>
              <a:t></a:t>
            </a:r>
            <a:endParaRPr lang="en-US" sz="2800">
              <a:solidFill>
                <a:srgbClr val="FFCC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554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5334000" cy="1600200"/>
          </a:xfrm>
          <a:solidFill>
            <a:schemeClr val="accent1"/>
          </a:solidFill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latin typeface="Georgia" pitchFamily="18" charset="0"/>
              </a:rPr>
              <a:t>David </a:t>
            </a:r>
            <a:r>
              <a:rPr lang="en-US" sz="3200" b="1" dirty="0" err="1">
                <a:solidFill>
                  <a:schemeClr val="tx1"/>
                </a:solidFill>
                <a:latin typeface="Georgia" pitchFamily="18" charset="0"/>
              </a:rPr>
              <a:t>Mc</a:t>
            </a:r>
            <a:r>
              <a:rPr lang="en-US" sz="3200" b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Georgia" pitchFamily="18" charset="0"/>
              </a:rPr>
              <a:t>Clelland</a:t>
            </a:r>
            <a:r>
              <a:rPr lang="en-US" sz="3200" b="1" dirty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en-US" sz="3200" b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en-US" sz="1800" b="1" dirty="0" err="1">
                <a:solidFill>
                  <a:schemeClr val="tx1"/>
                </a:solidFill>
                <a:latin typeface="Georgia" pitchFamily="18" charset="0"/>
              </a:rPr>
              <a:t>Suatu</a:t>
            </a:r>
            <a:r>
              <a:rPr lang="en-US" sz="1800" b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Georgia" pitchFamily="18" charset="0"/>
              </a:rPr>
              <a:t>negara</a:t>
            </a:r>
            <a:r>
              <a:rPr lang="en-US" sz="1800" b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Georgia" pitchFamily="18" charset="0"/>
              </a:rPr>
              <a:t>akan</a:t>
            </a:r>
            <a:r>
              <a:rPr lang="en-US" sz="1800" b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Georgia" pitchFamily="18" charset="0"/>
              </a:rPr>
              <a:t>menjadi</a:t>
            </a:r>
            <a:r>
              <a:rPr lang="en-US" sz="1800" b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Georgia" pitchFamily="18" charset="0"/>
              </a:rPr>
              <a:t>makmur</a:t>
            </a:r>
            <a:r>
              <a:rPr lang="en-US" sz="1800" b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Georgia" pitchFamily="18" charset="0"/>
              </a:rPr>
              <a:t>apabila</a:t>
            </a:r>
            <a:r>
              <a:rPr lang="en-US" sz="1800" b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Georgia" pitchFamily="18" charset="0"/>
              </a:rPr>
              <a:t>mempunyai</a:t>
            </a:r>
            <a:r>
              <a:rPr lang="en-US" sz="1800" b="1" dirty="0">
                <a:solidFill>
                  <a:schemeClr val="tx1"/>
                </a:solidFill>
                <a:latin typeface="Georgia" pitchFamily="18" charset="0"/>
              </a:rPr>
              <a:t> entrepreneur </a:t>
            </a:r>
            <a:r>
              <a:rPr lang="en-US" sz="1800" b="1" dirty="0" err="1">
                <a:solidFill>
                  <a:schemeClr val="tx1"/>
                </a:solidFill>
                <a:latin typeface="Georgia" pitchFamily="18" charset="0"/>
              </a:rPr>
              <a:t>sedikit</a:t>
            </a:r>
            <a:r>
              <a:rPr lang="en-US" sz="1800" b="1" dirty="0">
                <a:solidFill>
                  <a:schemeClr val="tx1"/>
                </a:solidFill>
                <a:latin typeface="Georgia" pitchFamily="18" charset="0"/>
              </a:rPr>
              <a:t> 2% </a:t>
            </a:r>
            <a:r>
              <a:rPr lang="en-US" sz="1800" b="1" dirty="0" err="1">
                <a:solidFill>
                  <a:schemeClr val="tx1"/>
                </a:solidFill>
                <a:latin typeface="Georgia" pitchFamily="18" charset="0"/>
              </a:rPr>
              <a:t>dari</a:t>
            </a:r>
            <a:r>
              <a:rPr lang="en-US" sz="1800" b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Georgia" pitchFamily="18" charset="0"/>
              </a:rPr>
              <a:t>jumlah</a:t>
            </a:r>
            <a:r>
              <a:rPr lang="en-US" sz="1800" b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Georgia" pitchFamily="18" charset="0"/>
              </a:rPr>
              <a:t>penduduk</a:t>
            </a:r>
            <a:endParaRPr lang="en-US" sz="32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096000" y="990600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066800" y="3930650"/>
            <a:ext cx="7010400" cy="2462212"/>
          </a:xfrm>
          <a:prstGeom prst="rect">
            <a:avLst/>
          </a:prstGeom>
          <a:solidFill>
            <a:srgbClr val="B3D7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2200" b="1" dirty="0" smtClean="0">
              <a:solidFill>
                <a:srgbClr val="000000"/>
              </a:solidFill>
              <a:latin typeface="Book Antiqua" pitchFamily="18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000000"/>
                </a:solidFill>
                <a:latin typeface="Book Antiqua" pitchFamily="18" charset="0"/>
              </a:rPr>
              <a:t>USA 1983 --------------------------------- 2,14%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2200" b="1" dirty="0" smtClean="0">
              <a:solidFill>
                <a:srgbClr val="000000"/>
              </a:solidFill>
              <a:latin typeface="Book Antiqua" pitchFamily="18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000000"/>
                </a:solidFill>
                <a:latin typeface="Book Antiqua" pitchFamily="18" charset="0"/>
              </a:rPr>
              <a:t>INDONESIA  400.000 entrepreneur/220 </a:t>
            </a:r>
            <a:r>
              <a:rPr lang="en-US" sz="2200" b="1" dirty="0" err="1" smtClean="0">
                <a:solidFill>
                  <a:srgbClr val="000000"/>
                </a:solidFill>
                <a:latin typeface="Book Antiqua" pitchFamily="18" charset="0"/>
              </a:rPr>
              <a:t>Juta</a:t>
            </a:r>
            <a:r>
              <a:rPr lang="en-US" sz="2200" b="1" dirty="0" smtClean="0">
                <a:solidFill>
                  <a:srgbClr val="000000"/>
                </a:solidFill>
                <a:latin typeface="Book Antiqua" pitchFamily="18" charset="0"/>
              </a:rPr>
              <a:t> --0,18%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000000"/>
                </a:solidFill>
                <a:latin typeface="Book Antiqua" pitchFamily="18" charset="0"/>
              </a:rPr>
              <a:t>	agar </a:t>
            </a:r>
            <a:r>
              <a:rPr lang="en-US" sz="2200" b="1" dirty="0" err="1" smtClean="0">
                <a:solidFill>
                  <a:srgbClr val="000000"/>
                </a:solidFill>
                <a:latin typeface="Book Antiqua" pitchFamily="18" charset="0"/>
              </a:rPr>
              <a:t>makmur</a:t>
            </a:r>
            <a:r>
              <a:rPr lang="en-US" sz="2200" b="1" dirty="0" smtClean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Book Antiqua" pitchFamily="18" charset="0"/>
              </a:rPr>
              <a:t>perlu</a:t>
            </a:r>
            <a:r>
              <a:rPr lang="en-US" sz="2200" b="1" dirty="0" smtClean="0">
                <a:solidFill>
                  <a:srgbClr val="000000"/>
                </a:solidFill>
                <a:latin typeface="Book Antiqua" pitchFamily="18" charset="0"/>
              </a:rPr>
              <a:t> 4,4 </a:t>
            </a:r>
            <a:r>
              <a:rPr lang="en-US" sz="2200" b="1" dirty="0" err="1" smtClean="0">
                <a:solidFill>
                  <a:srgbClr val="000000"/>
                </a:solidFill>
                <a:latin typeface="Book Antiqua" pitchFamily="18" charset="0"/>
              </a:rPr>
              <a:t>juta</a:t>
            </a:r>
            <a:r>
              <a:rPr lang="en-US" sz="2200" b="1" dirty="0" smtClean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Book Antiqua" pitchFamily="18" charset="0"/>
              </a:rPr>
              <a:t>entrepreneur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066800" y="2105025"/>
            <a:ext cx="7010400" cy="1569660"/>
          </a:xfrm>
          <a:prstGeom prst="rect">
            <a:avLst/>
          </a:prstGeom>
          <a:solidFill>
            <a:srgbClr val="B6E7E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Book Antiqua" pitchFamily="18" charset="0"/>
              </a:rPr>
              <a:t>SINGAPORE	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Book Antiqua" pitchFamily="18" charset="0"/>
              </a:rPr>
              <a:t>(Global Entrepreneurship) Monitor: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0000"/>
                </a:solidFill>
                <a:latin typeface="Book Antiqua" pitchFamily="18" charset="0"/>
              </a:rPr>
              <a:t>Memiliki</a:t>
            </a:r>
            <a:r>
              <a:rPr lang="en-US" sz="2400" b="1" dirty="0" smtClean="0">
                <a:solidFill>
                  <a:srgbClr val="000000"/>
                </a:solidFill>
                <a:latin typeface="Book Antiqua" pitchFamily="18" charset="0"/>
              </a:rPr>
              <a:t> entrepreneur     </a:t>
            </a:r>
            <a:r>
              <a:rPr lang="en-US" sz="2400" b="1" dirty="0" err="1" smtClean="0">
                <a:solidFill>
                  <a:srgbClr val="000000"/>
                </a:solidFill>
                <a:latin typeface="Book Antiqua" pitchFamily="18" charset="0"/>
              </a:rPr>
              <a:t>naik</a:t>
            </a:r>
            <a:r>
              <a:rPr lang="en-US" sz="2400" b="1" dirty="0" smtClean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Book Antiqua" pitchFamily="18" charset="0"/>
              </a:rPr>
              <a:t>dari</a:t>
            </a:r>
            <a:r>
              <a:rPr lang="en-US" sz="2400" b="1" dirty="0" smtClean="0">
                <a:solidFill>
                  <a:srgbClr val="000000"/>
                </a:solidFill>
                <a:latin typeface="Book Antiqua" pitchFamily="18" charset="0"/>
              </a:rPr>
              <a:t>  ------- 2,1%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Book Antiqua" pitchFamily="18" charset="0"/>
              </a:rPr>
              <a:t>		                        </a:t>
            </a:r>
            <a:r>
              <a:rPr lang="en-US" sz="2400" b="1" dirty="0" err="1" smtClean="0">
                <a:solidFill>
                  <a:srgbClr val="000000"/>
                </a:solidFill>
                <a:latin typeface="Book Antiqua" pitchFamily="18" charset="0"/>
              </a:rPr>
              <a:t>menjadi</a:t>
            </a:r>
            <a:r>
              <a:rPr lang="en-US" sz="2400" b="1" dirty="0" smtClean="0">
                <a:solidFill>
                  <a:srgbClr val="000000"/>
                </a:solidFill>
                <a:latin typeface="Book Antiqua" pitchFamily="18" charset="0"/>
              </a:rPr>
              <a:t>  ------- 7,2%</a:t>
            </a:r>
          </a:p>
        </p:txBody>
      </p:sp>
    </p:spTree>
    <p:extLst>
      <p:ext uri="{BB962C8B-B14F-4D97-AF65-F5344CB8AC3E}">
        <p14:creationId xmlns:p14="http://schemas.microsoft.com/office/powerpoint/2010/main" val="99720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4" grpId="1" animBg="1"/>
      <p:bldP spid="8196" grpId="0" animBg="1"/>
      <p:bldP spid="819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-66675" y="0"/>
            <a:ext cx="9210675" cy="6858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03188" y="457200"/>
            <a:ext cx="4094162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Book Antiqua" pitchFamily="18" charset="0"/>
              </a:rPr>
              <a:t>GOVERNMENT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Book Antiqua" pitchFamily="18" charset="0"/>
              </a:rPr>
              <a:t>ENTREPRENEURSHIP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135563" y="685800"/>
            <a:ext cx="366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tx2"/>
                </a:solidFill>
                <a:latin typeface="Book Antiqua" pitchFamily="18" charset="0"/>
              </a:rPr>
              <a:t>DUBAI/</a:t>
            </a:r>
            <a:r>
              <a:rPr lang="en-US" sz="2400" b="1" dirty="0" err="1" smtClean="0">
                <a:solidFill>
                  <a:schemeClr val="tx2"/>
                </a:solidFill>
                <a:latin typeface="Book Antiqua" pitchFamily="18" charset="0"/>
              </a:rPr>
              <a:t>Timur</a:t>
            </a:r>
            <a:r>
              <a:rPr lang="en-US" sz="2000" b="1" dirty="0" smtClean="0">
                <a:solidFill>
                  <a:schemeClr val="tx2"/>
                </a:solidFill>
                <a:latin typeface="Book Antiqua" pitchFamily="18" charset="0"/>
              </a:rPr>
              <a:t> Tengah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03188" y="2667000"/>
            <a:ext cx="5078412" cy="228282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400" b="1" dirty="0" smtClean="0">
                <a:solidFill>
                  <a:srgbClr val="FFFFFF"/>
                </a:solidFill>
                <a:latin typeface="Book Antiqua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Book Antiqua" pitchFamily="18" charset="0"/>
              </a:rPr>
              <a:t>Mohammaed</a:t>
            </a:r>
            <a:r>
              <a:rPr lang="en-US" sz="2400" b="1" dirty="0" smtClean="0">
                <a:solidFill>
                  <a:srgbClr val="FFFFFF"/>
                </a:solidFill>
                <a:latin typeface="Book Antiqua" pitchFamily="18" charset="0"/>
              </a:rPr>
              <a:t> bin Rashid al </a:t>
            </a:r>
            <a:r>
              <a:rPr lang="en-US" sz="2400" b="1" dirty="0" err="1" smtClean="0">
                <a:solidFill>
                  <a:srgbClr val="FFFFFF"/>
                </a:solidFill>
                <a:latin typeface="Book Antiqua" pitchFamily="18" charset="0"/>
              </a:rPr>
              <a:t>Maktoum</a:t>
            </a:r>
            <a:endParaRPr lang="en-US" sz="2400" b="1" dirty="0" smtClean="0">
              <a:solidFill>
                <a:srgbClr val="FFFFFF"/>
              </a:solidFill>
              <a:latin typeface="Book Antiqua" pitchFamily="18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400" b="1" dirty="0" smtClean="0">
                <a:solidFill>
                  <a:srgbClr val="FFFFFF"/>
                </a:solidFill>
                <a:latin typeface="Book Antiqua" pitchFamily="18" charset="0"/>
              </a:rPr>
              <a:t>Lee </a:t>
            </a:r>
            <a:r>
              <a:rPr lang="en-US" sz="2400" b="1" dirty="0" err="1" smtClean="0">
                <a:solidFill>
                  <a:srgbClr val="FFFFFF"/>
                </a:solidFill>
                <a:latin typeface="Book Antiqua" pitchFamily="18" charset="0"/>
              </a:rPr>
              <a:t>Kuan</a:t>
            </a:r>
            <a:r>
              <a:rPr lang="en-US" sz="2400" b="1" dirty="0" smtClean="0">
                <a:solidFill>
                  <a:srgbClr val="FFFFFF"/>
                </a:solidFill>
                <a:latin typeface="Book Antiqua" pitchFamily="18" charset="0"/>
              </a:rPr>
              <a:t> Yew, </a:t>
            </a:r>
            <a:r>
              <a:rPr lang="en-US" sz="2400" b="1" dirty="0" err="1" smtClean="0">
                <a:solidFill>
                  <a:srgbClr val="FFFFFF"/>
                </a:solidFill>
                <a:latin typeface="Book Antiqua" pitchFamily="18" charset="0"/>
              </a:rPr>
              <a:t>Singapura</a:t>
            </a:r>
            <a:endParaRPr lang="en-US" sz="2400" b="1" dirty="0" smtClean="0">
              <a:solidFill>
                <a:srgbClr val="FFFFFF"/>
              </a:solidFill>
              <a:latin typeface="Book Antiqua" pitchFamily="18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400" b="1" dirty="0" smtClean="0">
                <a:solidFill>
                  <a:srgbClr val="FFFFFF"/>
                </a:solidFill>
                <a:latin typeface="Book Antiqua" pitchFamily="18" charset="0"/>
              </a:rPr>
              <a:t>Run the government like a corporation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221288" y="3200400"/>
            <a:ext cx="3922712" cy="11922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b="1" smtClean="0">
                <a:solidFill>
                  <a:srgbClr val="000000"/>
                </a:solidFill>
                <a:latin typeface="Book Antiqua" pitchFamily="18" charset="0"/>
              </a:rPr>
              <a:t> SINGAPORE of the Midlle East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Book Antiqua" pitchFamily="18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b="1" smtClean="0">
                <a:solidFill>
                  <a:srgbClr val="000000"/>
                </a:solidFill>
                <a:latin typeface="Book Antiqua" pitchFamily="18" charset="0"/>
              </a:rPr>
              <a:t>WALLSTREET di Teluk Persia</a:t>
            </a: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6324600" y="1447800"/>
            <a:ext cx="1295400" cy="1219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741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04800" y="609600"/>
            <a:ext cx="3505200" cy="1093788"/>
          </a:xfrm>
          <a:prstGeom prst="rect">
            <a:avLst/>
          </a:prstGeom>
          <a:solidFill>
            <a:srgbClr val="B6E7E8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Book Antiqua" pitchFamily="18" charset="0"/>
              </a:rPr>
              <a:t>ENTREPRENEURSHIP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Book Antiqua" pitchFamily="18" charset="0"/>
              </a:rPr>
              <a:t>Mengubah Kekayaan Alam dan Budaya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3962400" y="914400"/>
            <a:ext cx="1600200" cy="6858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715000" y="1066800"/>
            <a:ext cx="3048000" cy="396875"/>
          </a:xfrm>
          <a:prstGeom prst="rect">
            <a:avLst/>
          </a:prstGeom>
          <a:solidFill>
            <a:srgbClr val="B3D7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Book Antiqua" pitchFamily="18" charset="0"/>
              </a:rPr>
              <a:t>Kesejahteraan Bangsa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33400" y="2590800"/>
            <a:ext cx="3581400" cy="1879600"/>
          </a:xfrm>
          <a:prstGeom prst="rect">
            <a:avLst/>
          </a:prstGeom>
          <a:solidFill>
            <a:srgbClr val="B3D7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Book Antiqua" pitchFamily="18" charset="0"/>
              </a:rPr>
              <a:t>INDONESIA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b="1" smtClean="0">
                <a:solidFill>
                  <a:srgbClr val="000000"/>
                </a:solidFill>
                <a:latin typeface="Book Antiqua" pitchFamily="18" charset="0"/>
              </a:rPr>
              <a:t> memiliki masyarakat yang beragam tersebar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b="1" smtClean="0">
                <a:solidFill>
                  <a:srgbClr val="000000"/>
                </a:solidFill>
                <a:latin typeface="Book Antiqua" pitchFamily="18" charset="0"/>
              </a:rPr>
              <a:t>&gt; 17.000 pulau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b="1" smtClean="0">
                <a:solidFill>
                  <a:srgbClr val="000000"/>
                </a:solidFill>
                <a:latin typeface="Book Antiqua" pitchFamily="18" charset="0"/>
              </a:rPr>
              <a:t>&gt; 1000 suku bangsa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09600" y="5105400"/>
            <a:ext cx="2819400" cy="779463"/>
          </a:xfrm>
          <a:prstGeom prst="rect">
            <a:avLst/>
          </a:prstGeom>
          <a:solidFill>
            <a:srgbClr val="B3D7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Book Antiqua" pitchFamily="18" charset="0"/>
              </a:rPr>
              <a:t>TAHUN 2006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Book Antiqua" pitchFamily="18" charset="0"/>
              </a:rPr>
              <a:t>6,9 juta memutuskan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791200" y="2895600"/>
            <a:ext cx="2590800" cy="854075"/>
          </a:xfrm>
          <a:prstGeom prst="rect">
            <a:avLst/>
          </a:prstGeom>
          <a:solidFill>
            <a:srgbClr val="B3D7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b="1" smtClean="0">
                <a:solidFill>
                  <a:srgbClr val="000000"/>
                </a:solidFill>
                <a:latin typeface="Book Antiqua" pitchFamily="18" charset="0"/>
              </a:rPr>
              <a:t> kaya seni budaya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b="1" smtClean="0">
                <a:solidFill>
                  <a:srgbClr val="000000"/>
                </a:solidFill>
                <a:latin typeface="Book Antiqua" pitchFamily="18" charset="0"/>
              </a:rPr>
              <a:t> kearifan lokal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867400" y="4800600"/>
            <a:ext cx="3048000" cy="1358900"/>
          </a:xfrm>
          <a:prstGeom prst="rect">
            <a:avLst/>
          </a:prstGeom>
          <a:solidFill>
            <a:srgbClr val="B6E7E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Book Antiqua" pitchFamily="18" charset="0"/>
              </a:rPr>
              <a:t>TKI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Menyumbangkan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Devisa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; </a:t>
            </a:r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Rp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61,7 </a:t>
            </a:r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trilliun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– USD 6,5 </a:t>
            </a:r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milliar</a:t>
            </a: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 rot="1613866">
            <a:off x="3400425" y="2201863"/>
            <a:ext cx="2238375" cy="631825"/>
          </a:xfrm>
          <a:prstGeom prst="rightArrow">
            <a:avLst>
              <a:gd name="adj1" fmla="val 50000"/>
              <a:gd name="adj2" fmla="val 885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3810000" y="5029200"/>
            <a:ext cx="1905000" cy="685800"/>
          </a:xfrm>
          <a:prstGeom prst="rightArrow">
            <a:avLst>
              <a:gd name="adj1" fmla="val 50000"/>
              <a:gd name="adj2" fmla="val 694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87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/>
      <p:bldP spid="14340" grpId="0" animBg="1"/>
      <p:bldP spid="14341" grpId="0" animBg="1"/>
      <p:bldP spid="14342" grpId="0" animBg="1"/>
      <p:bldP spid="14343" grpId="0" animBg="1"/>
      <p:bldP spid="14344" grpId="0" animBg="1"/>
      <p:bldP spid="14345" grpId="0" animBg="1"/>
      <p:bldP spid="143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780" y="332671"/>
            <a:ext cx="8538320" cy="1429871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/>
                <a:cs typeface="Arial"/>
              </a:rPr>
              <a:t>BEBERAPA TOKOH INSPIRATIF YANG DAPAT MEMBERI MOTIVASI</a:t>
            </a:r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780" y="1928353"/>
            <a:ext cx="8538320" cy="4503531"/>
          </a:xfrm>
          <a:ln>
            <a:solidFill>
              <a:srgbClr val="FFFF00"/>
            </a:solidFill>
          </a:ln>
        </p:spPr>
        <p:txBody>
          <a:bodyPr>
            <a:normAutofit fontScale="92500"/>
          </a:bodyPr>
          <a:lstStyle/>
          <a:p>
            <a:r>
              <a:rPr lang="en-US" sz="2800" dirty="0" err="1">
                <a:latin typeface="Arial"/>
                <a:cs typeface="Arial"/>
              </a:rPr>
              <a:t>Pengusaha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Sukses</a:t>
            </a:r>
            <a:r>
              <a:rPr lang="en-US" sz="2800" dirty="0">
                <a:latin typeface="Arial"/>
                <a:cs typeface="Arial"/>
              </a:rPr>
              <a:t> #1: </a:t>
            </a:r>
            <a:r>
              <a:rPr lang="en-US" sz="2800" b="1" dirty="0">
                <a:solidFill>
                  <a:srgbClr val="FFFF00"/>
                </a:solidFill>
                <a:latin typeface="Arial"/>
                <a:cs typeface="Arial"/>
              </a:rPr>
              <a:t>William </a:t>
            </a:r>
            <a:r>
              <a:rPr lang="en-US" sz="2800" b="1" dirty="0" err="1">
                <a:solidFill>
                  <a:srgbClr val="FFFF00"/>
                </a:solidFill>
                <a:latin typeface="Arial"/>
                <a:cs typeface="Arial"/>
              </a:rPr>
              <a:t>Tanuwijaya</a:t>
            </a:r>
            <a:r>
              <a:rPr lang="en-US" sz="2800" b="1" dirty="0">
                <a:solidFill>
                  <a:srgbClr val="FFFF00"/>
                </a:solidFill>
                <a:latin typeface="Arial"/>
                <a:cs typeface="Arial"/>
              </a:rPr>
              <a:t> – </a:t>
            </a:r>
            <a:r>
              <a:rPr lang="en-US" sz="2800" b="1" dirty="0" err="1" smtClean="0">
                <a:solidFill>
                  <a:srgbClr val="FFFF00"/>
                </a:solidFill>
                <a:latin typeface="Arial"/>
                <a:cs typeface="Arial"/>
              </a:rPr>
              <a:t>Tokopedia</a:t>
            </a:r>
            <a:r>
              <a:rPr lang="en-US" sz="2800" dirty="0" smtClean="0">
                <a:latin typeface="Arial"/>
                <a:cs typeface="Arial"/>
              </a:rPr>
              <a:t>. LAHIR 11 November 1981.  </a:t>
            </a:r>
            <a:r>
              <a:rPr lang="en-US" sz="2800" dirty="0" err="1" smtClean="0">
                <a:latin typeface="Arial"/>
                <a:cs typeface="Arial"/>
              </a:rPr>
              <a:t>Teknik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Informatika</a:t>
            </a:r>
            <a:r>
              <a:rPr lang="en-US" sz="2800" dirty="0" smtClean="0">
                <a:latin typeface="Arial"/>
                <a:cs typeface="Arial"/>
              </a:rPr>
              <a:t> BINUS.</a:t>
            </a:r>
            <a:endParaRPr lang="en-US" sz="2800" dirty="0">
              <a:latin typeface="Arial"/>
              <a:cs typeface="Arial"/>
            </a:endParaRPr>
          </a:p>
          <a:p>
            <a:r>
              <a:rPr lang="en-US" sz="2800" b="1" dirty="0" err="1">
                <a:solidFill>
                  <a:srgbClr val="FFFF00"/>
                </a:solidFill>
                <a:effectLst/>
                <a:latin typeface="Arial"/>
                <a:cs typeface="Arial"/>
              </a:rPr>
              <a:t>Nadiem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/>
                <a:cs typeface="Arial"/>
              </a:rPr>
              <a:t>Makarim</a:t>
            </a:r>
            <a:r>
              <a:rPr lang="en-US" sz="2800" b="1" dirty="0">
                <a:solidFill>
                  <a:srgbClr val="FFFFFF"/>
                </a:solidFill>
                <a:effectLst/>
                <a:latin typeface="Arial"/>
                <a:cs typeface="Arial"/>
              </a:rPr>
              <a:t>, </a:t>
            </a:r>
            <a:r>
              <a:rPr lang="en-US" sz="2800" b="1" dirty="0" smtClean="0">
                <a:solidFill>
                  <a:srgbClr val="FFFFFF"/>
                </a:solidFill>
                <a:effectLst/>
                <a:latin typeface="Arial"/>
                <a:cs typeface="Arial"/>
              </a:rPr>
              <a:t>34 </a:t>
            </a:r>
            <a:r>
              <a:rPr lang="en-US" sz="2800" b="1" dirty="0" err="1" smtClean="0">
                <a:solidFill>
                  <a:srgbClr val="FFFFFF"/>
                </a:solidFill>
                <a:effectLst/>
                <a:latin typeface="Arial"/>
                <a:cs typeface="Arial"/>
              </a:rPr>
              <a:t>tahun</a:t>
            </a:r>
            <a:r>
              <a:rPr lang="en-US" sz="2800" b="1" dirty="0" smtClean="0">
                <a:solidFill>
                  <a:srgbClr val="FFFF00"/>
                </a:solidFill>
                <a:effectLst/>
                <a:latin typeface="Arial"/>
                <a:cs typeface="Arial"/>
              </a:rPr>
              <a:t>, 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Arial"/>
                <a:cs typeface="Arial"/>
              </a:rPr>
              <a:t>Founder </a:t>
            </a:r>
            <a:r>
              <a:rPr lang="en-US" sz="2800" dirty="0" err="1">
                <a:solidFill>
                  <a:srgbClr val="FFFF00"/>
                </a:solidFill>
                <a:effectLst/>
                <a:latin typeface="Arial"/>
                <a:cs typeface="Arial"/>
              </a:rPr>
              <a:t>dan</a:t>
            </a:r>
            <a:r>
              <a:rPr lang="en-US" sz="2800" dirty="0">
                <a:solidFill>
                  <a:srgbClr val="FFFF00"/>
                </a:solidFill>
                <a:effectLst/>
                <a:latin typeface="Arial"/>
                <a:cs typeface="Arial"/>
              </a:rPr>
              <a:t> CEO Go-</a:t>
            </a:r>
            <a:r>
              <a:rPr lang="en-US" sz="2800" dirty="0" err="1">
                <a:solidFill>
                  <a:srgbClr val="FFFF00"/>
                </a:solidFill>
                <a:effectLst/>
                <a:latin typeface="Arial"/>
                <a:cs typeface="Arial"/>
              </a:rPr>
              <a:t>Jek</a:t>
            </a:r>
            <a:r>
              <a:rPr lang="en-US" sz="2800" dirty="0">
                <a:solidFill>
                  <a:srgbClr val="FFFF00"/>
                </a:solidFill>
                <a:effectLst/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Arial"/>
                <a:cs typeface="Arial"/>
              </a:rPr>
              <a:t>Indonesia,</a:t>
            </a:r>
            <a:r>
              <a:rPr lang="en-US" sz="2800" b="1" dirty="0" smtClean="0">
                <a:solidFill>
                  <a:srgbClr val="FFFF00"/>
                </a:solidFill>
                <a:effectLst/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effectLst/>
                <a:latin typeface="Arial"/>
                <a:cs typeface="Arial"/>
              </a:rPr>
              <a:t>Harvard University </a:t>
            </a:r>
            <a:r>
              <a:rPr lang="en-US" sz="2800" dirty="0" err="1" smtClean="0">
                <a:solidFill>
                  <a:srgbClr val="FFFFFF"/>
                </a:solidFill>
                <a:effectLst/>
                <a:latin typeface="Arial"/>
                <a:cs typeface="Arial"/>
              </a:rPr>
              <a:t>dan</a:t>
            </a:r>
            <a:r>
              <a:rPr lang="en-US" sz="2800" dirty="0" smtClean="0">
                <a:solidFill>
                  <a:srgbClr val="FFFFFF"/>
                </a:solidFill>
                <a:effectLst/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effectLst/>
                <a:latin typeface="Arial"/>
                <a:cs typeface="Arial"/>
              </a:rPr>
              <a:t>sekarang</a:t>
            </a:r>
            <a:r>
              <a:rPr lang="en-US" sz="2800" dirty="0" smtClean="0">
                <a:solidFill>
                  <a:srgbClr val="FFFFFF"/>
                </a:solidFill>
                <a:effectLst/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effectLst/>
                <a:latin typeface="Arial"/>
                <a:cs typeface="Arial"/>
              </a:rPr>
              <a:t>ini</a:t>
            </a:r>
            <a:r>
              <a:rPr lang="en-US" sz="2800" dirty="0" smtClean="0">
                <a:solidFill>
                  <a:srgbClr val="FFFFFF"/>
                </a:solidFill>
                <a:effectLst/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effectLst/>
                <a:latin typeface="Arial"/>
                <a:cs typeface="Arial"/>
              </a:rPr>
              <a:t>menjadi</a:t>
            </a:r>
            <a:r>
              <a:rPr lang="en-US" sz="2800" dirty="0" smtClean="0">
                <a:solidFill>
                  <a:srgbClr val="FFFFFF"/>
                </a:solidFill>
                <a:effectLst/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effectLst/>
                <a:latin typeface="Arial"/>
                <a:cs typeface="Arial"/>
              </a:rPr>
              <a:t>Mendikbud</a:t>
            </a:r>
            <a:r>
              <a:rPr lang="en-US" sz="2800" dirty="0" smtClean="0">
                <a:solidFill>
                  <a:srgbClr val="FFFFFF"/>
                </a:solidFill>
                <a:effectLst/>
                <a:latin typeface="Arial"/>
                <a:cs typeface="Arial"/>
              </a:rPr>
              <a:t>.</a:t>
            </a:r>
          </a:p>
          <a:p>
            <a:r>
              <a:rPr lang="en-US" sz="2800" b="1" dirty="0">
                <a:solidFill>
                  <a:srgbClr val="FFFFFF"/>
                </a:solidFill>
                <a:effectLst/>
                <a:latin typeface="Arial"/>
                <a:cs typeface="Arial"/>
              </a:rPr>
              <a:t>Ahmad </a:t>
            </a:r>
            <a:r>
              <a:rPr lang="en-US" sz="2800" b="1" dirty="0" err="1" smtClean="0">
                <a:solidFill>
                  <a:srgbClr val="FFFFFF"/>
                </a:solidFill>
                <a:effectLst/>
                <a:latin typeface="Arial"/>
                <a:cs typeface="Arial"/>
              </a:rPr>
              <a:t>Zaky</a:t>
            </a:r>
            <a:r>
              <a:rPr lang="en-US" sz="2800" dirty="0" smtClean="0">
                <a:solidFill>
                  <a:srgbClr val="FFFFFF"/>
                </a:solidFill>
                <a:effectLst/>
                <a:latin typeface="Arial"/>
                <a:cs typeface="Arial"/>
              </a:rPr>
              <a:t>, 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Arial"/>
                <a:cs typeface="Arial"/>
              </a:rPr>
              <a:t>Founder </a:t>
            </a:r>
            <a:r>
              <a:rPr lang="en-US" sz="2800" dirty="0" err="1">
                <a:solidFill>
                  <a:srgbClr val="FFFF00"/>
                </a:solidFill>
                <a:effectLst/>
                <a:latin typeface="Arial"/>
                <a:cs typeface="Arial"/>
              </a:rPr>
              <a:t>dan</a:t>
            </a:r>
            <a:r>
              <a:rPr lang="en-US" sz="2800" dirty="0">
                <a:solidFill>
                  <a:srgbClr val="FFFF00"/>
                </a:solidFill>
                <a:effectLst/>
                <a:latin typeface="Arial"/>
                <a:cs typeface="Arial"/>
              </a:rPr>
              <a:t> CEO </a:t>
            </a:r>
            <a:r>
              <a:rPr lang="en-US" sz="2800" dirty="0" err="1" smtClean="0">
                <a:solidFill>
                  <a:srgbClr val="FFFF00"/>
                </a:solidFill>
                <a:effectLst/>
                <a:latin typeface="Arial"/>
                <a:cs typeface="Arial"/>
              </a:rPr>
              <a:t>Bukalapak</a:t>
            </a:r>
            <a:r>
              <a:rPr lang="en-US" sz="2800" dirty="0" smtClean="0">
                <a:solidFill>
                  <a:srgbClr val="FFFFFF"/>
                </a:solidFill>
                <a:effectLst/>
                <a:latin typeface="Arial"/>
                <a:cs typeface="Arial"/>
              </a:rPr>
              <a:t>. 32 </a:t>
            </a:r>
            <a:r>
              <a:rPr lang="en-US" sz="2800" dirty="0" err="1" smtClean="0">
                <a:solidFill>
                  <a:srgbClr val="FFFFFF"/>
                </a:solidFill>
                <a:effectLst/>
                <a:latin typeface="Arial"/>
                <a:cs typeface="Arial"/>
              </a:rPr>
              <a:t>tahun</a:t>
            </a:r>
            <a:endParaRPr lang="en-US" sz="2800" dirty="0">
              <a:solidFill>
                <a:srgbClr val="FFFFFF"/>
              </a:solidFill>
              <a:effectLst/>
              <a:latin typeface="Arial"/>
              <a:cs typeface="Arial"/>
            </a:endParaRPr>
          </a:p>
          <a:p>
            <a:r>
              <a:rPr lang="en-US" sz="2800" b="1" dirty="0">
                <a:effectLst/>
              </a:rPr>
              <a:t>Ferry </a:t>
            </a:r>
            <a:r>
              <a:rPr lang="en-US" sz="2800" b="1" dirty="0" err="1">
                <a:effectLst/>
              </a:rPr>
              <a:t>Unardi</a:t>
            </a:r>
            <a:r>
              <a:rPr lang="en-US" sz="2800" dirty="0">
                <a:effectLst/>
              </a:rPr>
              <a:t>, </a:t>
            </a:r>
            <a:r>
              <a:rPr lang="en-US" sz="2800" dirty="0">
                <a:solidFill>
                  <a:srgbClr val="FFFF00"/>
                </a:solidFill>
                <a:effectLst/>
              </a:rPr>
              <a:t>CEO </a:t>
            </a:r>
            <a:r>
              <a:rPr lang="en-US" sz="2800" dirty="0" err="1" smtClean="0">
                <a:solidFill>
                  <a:srgbClr val="FFFF00"/>
                </a:solidFill>
                <a:effectLst/>
              </a:rPr>
              <a:t>Traveloka</a:t>
            </a:r>
            <a:r>
              <a:rPr lang="en-US" sz="2800" dirty="0" smtClean="0">
                <a:solidFill>
                  <a:srgbClr val="FFFF00"/>
                </a:solidFill>
                <a:effectLst/>
              </a:rPr>
              <a:t>, </a:t>
            </a:r>
            <a:r>
              <a:rPr lang="en-US" sz="2800" dirty="0" smtClean="0">
                <a:effectLst/>
              </a:rPr>
              <a:t>30 </a:t>
            </a:r>
            <a:r>
              <a:rPr lang="en-US" sz="2800" dirty="0" err="1" smtClean="0">
                <a:effectLst/>
              </a:rPr>
              <a:t>tahun</a:t>
            </a:r>
            <a:r>
              <a:rPr lang="en-US" sz="2800" dirty="0" smtClean="0">
                <a:effectLst/>
              </a:rPr>
              <a:t>. </a:t>
            </a:r>
            <a:r>
              <a:rPr lang="en-US" sz="2800" dirty="0" err="1" smtClean="0">
                <a:effectLst/>
              </a:rPr>
              <a:t>Situs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pencari</a:t>
            </a:r>
            <a:r>
              <a:rPr lang="en-US" sz="2800" dirty="0" smtClean="0">
                <a:effectLst/>
              </a:rPr>
              <a:t> ticket </a:t>
            </a:r>
            <a:r>
              <a:rPr lang="en-US" sz="2800" dirty="0" err="1" smtClean="0">
                <a:effectLst/>
              </a:rPr>
              <a:t>terfavorit</a:t>
            </a:r>
            <a:endParaRPr lang="en-US" sz="280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2187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743200" y="152400"/>
            <a:ext cx="6019800" cy="396240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d-ID" sz="4000" b="1" i="1" dirty="0" smtClean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APAKAH HARUS TERUS MENERUS SEPERTI ITU</a:t>
            </a:r>
            <a:r>
              <a:rPr lang="en-US" sz="4000" b="1" i="1" dirty="0" smtClean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id-ID" sz="4000" b="1" i="1" dirty="0" smtClean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???</a:t>
            </a:r>
            <a:endParaRPr lang="id-ID" sz="4000" b="1" i="1" dirty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5" name="Picture 4" descr="j042444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352800"/>
            <a:ext cx="3048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Callout 1 5"/>
          <p:cNvSpPr/>
          <p:nvPr/>
        </p:nvSpPr>
        <p:spPr>
          <a:xfrm>
            <a:off x="3962400" y="5257800"/>
            <a:ext cx="4876800" cy="990600"/>
          </a:xfrm>
          <a:prstGeom prst="borderCallout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0200" y="5461000"/>
            <a:ext cx="457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d-ID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id-ID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AYO BERUBAH !</a:t>
            </a:r>
            <a:endParaRPr lang="id-ID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921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Dont Disturb"/>
          <p:cNvPicPr>
            <a:picLocks noChangeAspect="1" noChangeArrowheads="1"/>
          </p:cNvPicPr>
          <p:nvPr/>
        </p:nvPicPr>
        <p:blipFill>
          <a:blip r:embed="rId5"/>
          <a:srcRect l="630" t="18205" b="19333"/>
          <a:stretch>
            <a:fillRect/>
          </a:stretch>
        </p:blipFill>
        <p:spPr bwMode="auto">
          <a:xfrm>
            <a:off x="228600" y="533400"/>
            <a:ext cx="6153150" cy="4876800"/>
          </a:xfrm>
          <a:prstGeom prst="rect">
            <a:avLst/>
          </a:prstGeom>
          <a:noFill/>
        </p:spPr>
      </p:pic>
      <p:pic>
        <p:nvPicPr>
          <p:cNvPr id="95236" name="Picture 4" descr="Dont Disturb"/>
          <p:cNvPicPr>
            <a:picLocks noChangeAspect="1" noChangeArrowheads="1"/>
          </p:cNvPicPr>
          <p:nvPr/>
        </p:nvPicPr>
        <p:blipFill>
          <a:blip r:embed="rId5"/>
          <a:srcRect l="18152" r="18152" b="82054"/>
          <a:stretch>
            <a:fillRect/>
          </a:stretch>
        </p:blipFill>
        <p:spPr bwMode="auto">
          <a:xfrm>
            <a:off x="5486400" y="1447800"/>
            <a:ext cx="3678237" cy="1306513"/>
          </a:xfrm>
          <a:prstGeom prst="rect">
            <a:avLst/>
          </a:prstGeom>
          <a:noFill/>
        </p:spPr>
      </p:pic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3352800" y="895375"/>
            <a:ext cx="2172216" cy="400025"/>
          </a:xfrm>
          <a:prstGeom prst="rect">
            <a:avLst/>
          </a:prstGeom>
          <a:solidFill>
            <a:srgbClr val="15E01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54" tIns="45678" rIns="91354" bIns="45678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sz="2000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MASA DEPAN </a:t>
            </a:r>
            <a:r>
              <a:rPr lang="en-US" sz="2000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ANDA</a:t>
            </a:r>
            <a:endParaRPr lang="en-US" sz="2000" dirty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5" name="Picture 3" descr="Dont Distur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2" t="82668" r="14182"/>
          <a:stretch>
            <a:fillRect/>
          </a:stretch>
        </p:blipFill>
        <p:spPr bwMode="auto">
          <a:xfrm>
            <a:off x="2247900" y="5208588"/>
            <a:ext cx="3752850" cy="114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5661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_exit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f_ex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90600" y="1066800"/>
            <a:ext cx="2438400" cy="2362200"/>
            <a:chOff x="4152" y="1170"/>
            <a:chExt cx="1911" cy="1697"/>
          </a:xfrm>
        </p:grpSpPr>
        <p:sp>
          <p:nvSpPr>
            <p:cNvPr id="21507" name="Freeform 3"/>
            <p:cNvSpPr>
              <a:spLocks/>
            </p:cNvSpPr>
            <p:nvPr/>
          </p:nvSpPr>
          <p:spPr bwMode="auto">
            <a:xfrm>
              <a:off x="4171" y="1185"/>
              <a:ext cx="1848" cy="1655"/>
            </a:xfrm>
            <a:custGeom>
              <a:avLst/>
              <a:gdLst/>
              <a:ahLst/>
              <a:cxnLst>
                <a:cxn ang="0">
                  <a:pos x="773" y="232"/>
                </a:cxn>
                <a:cxn ang="0">
                  <a:pos x="361" y="688"/>
                </a:cxn>
                <a:cxn ang="0">
                  <a:pos x="102" y="1091"/>
                </a:cxn>
                <a:cxn ang="0">
                  <a:pos x="17" y="1471"/>
                </a:cxn>
                <a:cxn ang="0">
                  <a:pos x="0" y="1883"/>
                </a:cxn>
                <a:cxn ang="0">
                  <a:pos x="163" y="2347"/>
                </a:cxn>
                <a:cxn ang="0">
                  <a:pos x="490" y="2762"/>
                </a:cxn>
                <a:cxn ang="0">
                  <a:pos x="876" y="3089"/>
                </a:cxn>
                <a:cxn ang="0">
                  <a:pos x="1496" y="3277"/>
                </a:cxn>
                <a:cxn ang="0">
                  <a:pos x="1994" y="3311"/>
                </a:cxn>
                <a:cxn ang="0">
                  <a:pos x="2631" y="3174"/>
                </a:cxn>
                <a:cxn ang="0">
                  <a:pos x="3207" y="2847"/>
                </a:cxn>
                <a:cxn ang="0">
                  <a:pos x="3534" y="2459"/>
                </a:cxn>
                <a:cxn ang="0">
                  <a:pos x="3696" y="1918"/>
                </a:cxn>
                <a:cxn ang="0">
                  <a:pos x="3696" y="1359"/>
                </a:cxn>
                <a:cxn ang="0">
                  <a:pos x="3576" y="920"/>
                </a:cxn>
                <a:cxn ang="0">
                  <a:pos x="3283" y="559"/>
                </a:cxn>
                <a:cxn ang="0">
                  <a:pos x="2941" y="300"/>
                </a:cxn>
                <a:cxn ang="0">
                  <a:pos x="2614" y="163"/>
                </a:cxn>
                <a:cxn ang="0">
                  <a:pos x="2287" y="68"/>
                </a:cxn>
                <a:cxn ang="0">
                  <a:pos x="1884" y="17"/>
                </a:cxn>
                <a:cxn ang="0">
                  <a:pos x="1616" y="0"/>
                </a:cxn>
                <a:cxn ang="0">
                  <a:pos x="1220" y="76"/>
                </a:cxn>
                <a:cxn ang="0">
                  <a:pos x="773" y="232"/>
                </a:cxn>
                <a:cxn ang="0">
                  <a:pos x="773" y="232"/>
                </a:cxn>
              </a:cxnLst>
              <a:rect l="0" t="0" r="r" b="b"/>
              <a:pathLst>
                <a:path w="3696" h="3311">
                  <a:moveTo>
                    <a:pt x="773" y="232"/>
                  </a:moveTo>
                  <a:lnTo>
                    <a:pt x="361" y="688"/>
                  </a:lnTo>
                  <a:lnTo>
                    <a:pt x="102" y="1091"/>
                  </a:lnTo>
                  <a:lnTo>
                    <a:pt x="17" y="1471"/>
                  </a:lnTo>
                  <a:lnTo>
                    <a:pt x="0" y="1883"/>
                  </a:lnTo>
                  <a:lnTo>
                    <a:pt x="163" y="2347"/>
                  </a:lnTo>
                  <a:lnTo>
                    <a:pt x="490" y="2762"/>
                  </a:lnTo>
                  <a:lnTo>
                    <a:pt x="876" y="3089"/>
                  </a:lnTo>
                  <a:lnTo>
                    <a:pt x="1496" y="3277"/>
                  </a:lnTo>
                  <a:lnTo>
                    <a:pt x="1994" y="3311"/>
                  </a:lnTo>
                  <a:lnTo>
                    <a:pt x="2631" y="3174"/>
                  </a:lnTo>
                  <a:lnTo>
                    <a:pt x="3207" y="2847"/>
                  </a:lnTo>
                  <a:lnTo>
                    <a:pt x="3534" y="2459"/>
                  </a:lnTo>
                  <a:lnTo>
                    <a:pt x="3696" y="1918"/>
                  </a:lnTo>
                  <a:lnTo>
                    <a:pt x="3696" y="1359"/>
                  </a:lnTo>
                  <a:lnTo>
                    <a:pt x="3576" y="920"/>
                  </a:lnTo>
                  <a:lnTo>
                    <a:pt x="3283" y="559"/>
                  </a:lnTo>
                  <a:lnTo>
                    <a:pt x="2941" y="300"/>
                  </a:lnTo>
                  <a:lnTo>
                    <a:pt x="2614" y="163"/>
                  </a:lnTo>
                  <a:lnTo>
                    <a:pt x="2287" y="68"/>
                  </a:lnTo>
                  <a:lnTo>
                    <a:pt x="1884" y="17"/>
                  </a:lnTo>
                  <a:lnTo>
                    <a:pt x="1616" y="0"/>
                  </a:lnTo>
                  <a:lnTo>
                    <a:pt x="1220" y="76"/>
                  </a:lnTo>
                  <a:lnTo>
                    <a:pt x="773" y="232"/>
                  </a:lnTo>
                  <a:lnTo>
                    <a:pt x="773" y="232"/>
                  </a:lnTo>
                  <a:close/>
                </a:path>
              </a:pathLst>
            </a:custGeom>
            <a:solidFill>
              <a:srgbClr val="B2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08" name="Freeform 4"/>
            <p:cNvSpPr>
              <a:spLocks/>
            </p:cNvSpPr>
            <p:nvPr/>
          </p:nvSpPr>
          <p:spPr bwMode="auto">
            <a:xfrm>
              <a:off x="4981" y="1286"/>
              <a:ext cx="797" cy="1000"/>
            </a:xfrm>
            <a:custGeom>
              <a:avLst/>
              <a:gdLst/>
              <a:ahLst/>
              <a:cxnLst>
                <a:cxn ang="0">
                  <a:pos x="892" y="128"/>
                </a:cxn>
                <a:cxn ang="0">
                  <a:pos x="666" y="46"/>
                </a:cxn>
                <a:cxn ang="0">
                  <a:pos x="405" y="0"/>
                </a:cxn>
                <a:cxn ang="0">
                  <a:pos x="162" y="19"/>
                </a:cxn>
                <a:cxn ang="0">
                  <a:pos x="0" y="128"/>
                </a:cxn>
                <a:cxn ang="0">
                  <a:pos x="27" y="308"/>
                </a:cxn>
                <a:cxn ang="0">
                  <a:pos x="234" y="460"/>
                </a:cxn>
                <a:cxn ang="0">
                  <a:pos x="559" y="622"/>
                </a:cxn>
                <a:cxn ang="0">
                  <a:pos x="873" y="865"/>
                </a:cxn>
                <a:cxn ang="0">
                  <a:pos x="1153" y="1144"/>
                </a:cxn>
                <a:cxn ang="0">
                  <a:pos x="1307" y="1416"/>
                </a:cxn>
                <a:cxn ang="0">
                  <a:pos x="1350" y="1633"/>
                </a:cxn>
                <a:cxn ang="0">
                  <a:pos x="1343" y="1867"/>
                </a:cxn>
                <a:cxn ang="0">
                  <a:pos x="1316" y="1966"/>
                </a:cxn>
                <a:cxn ang="0">
                  <a:pos x="1423" y="2002"/>
                </a:cxn>
                <a:cxn ang="0">
                  <a:pos x="1531" y="1867"/>
                </a:cxn>
                <a:cxn ang="0">
                  <a:pos x="1594" y="1641"/>
                </a:cxn>
                <a:cxn ang="0">
                  <a:pos x="1594" y="1433"/>
                </a:cxn>
                <a:cxn ang="0">
                  <a:pos x="1550" y="1082"/>
                </a:cxn>
                <a:cxn ang="0">
                  <a:pos x="1350" y="622"/>
                </a:cxn>
                <a:cxn ang="0">
                  <a:pos x="1099" y="299"/>
                </a:cxn>
                <a:cxn ang="0">
                  <a:pos x="892" y="128"/>
                </a:cxn>
                <a:cxn ang="0">
                  <a:pos x="892" y="128"/>
                </a:cxn>
              </a:cxnLst>
              <a:rect l="0" t="0" r="r" b="b"/>
              <a:pathLst>
                <a:path w="1594" h="2002">
                  <a:moveTo>
                    <a:pt x="892" y="128"/>
                  </a:moveTo>
                  <a:lnTo>
                    <a:pt x="666" y="46"/>
                  </a:lnTo>
                  <a:lnTo>
                    <a:pt x="405" y="0"/>
                  </a:lnTo>
                  <a:lnTo>
                    <a:pt x="162" y="19"/>
                  </a:lnTo>
                  <a:lnTo>
                    <a:pt x="0" y="128"/>
                  </a:lnTo>
                  <a:lnTo>
                    <a:pt x="27" y="308"/>
                  </a:lnTo>
                  <a:lnTo>
                    <a:pt x="234" y="460"/>
                  </a:lnTo>
                  <a:lnTo>
                    <a:pt x="559" y="622"/>
                  </a:lnTo>
                  <a:lnTo>
                    <a:pt x="873" y="865"/>
                  </a:lnTo>
                  <a:lnTo>
                    <a:pt x="1153" y="1144"/>
                  </a:lnTo>
                  <a:lnTo>
                    <a:pt x="1307" y="1416"/>
                  </a:lnTo>
                  <a:lnTo>
                    <a:pt x="1350" y="1633"/>
                  </a:lnTo>
                  <a:lnTo>
                    <a:pt x="1343" y="1867"/>
                  </a:lnTo>
                  <a:lnTo>
                    <a:pt x="1316" y="1966"/>
                  </a:lnTo>
                  <a:lnTo>
                    <a:pt x="1423" y="2002"/>
                  </a:lnTo>
                  <a:lnTo>
                    <a:pt x="1531" y="1867"/>
                  </a:lnTo>
                  <a:lnTo>
                    <a:pt x="1594" y="1641"/>
                  </a:lnTo>
                  <a:lnTo>
                    <a:pt x="1594" y="1433"/>
                  </a:lnTo>
                  <a:lnTo>
                    <a:pt x="1550" y="1082"/>
                  </a:lnTo>
                  <a:lnTo>
                    <a:pt x="1350" y="622"/>
                  </a:lnTo>
                  <a:lnTo>
                    <a:pt x="1099" y="299"/>
                  </a:lnTo>
                  <a:lnTo>
                    <a:pt x="892" y="128"/>
                  </a:lnTo>
                  <a:lnTo>
                    <a:pt x="892" y="128"/>
                  </a:lnTo>
                  <a:close/>
                </a:path>
              </a:pathLst>
            </a:custGeom>
            <a:solidFill>
              <a:srgbClr val="E9F6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09" name="Freeform 5"/>
            <p:cNvSpPr>
              <a:spLocks/>
            </p:cNvSpPr>
            <p:nvPr/>
          </p:nvSpPr>
          <p:spPr bwMode="auto">
            <a:xfrm>
              <a:off x="4170" y="1324"/>
              <a:ext cx="1245" cy="1509"/>
            </a:xfrm>
            <a:custGeom>
              <a:avLst/>
              <a:gdLst/>
              <a:ahLst/>
              <a:cxnLst>
                <a:cxn ang="0">
                  <a:pos x="810" y="0"/>
                </a:cxn>
                <a:cxn ang="0">
                  <a:pos x="732" y="118"/>
                </a:cxn>
                <a:cxn ang="0">
                  <a:pos x="741" y="293"/>
                </a:cxn>
                <a:cxn ang="0">
                  <a:pos x="907" y="470"/>
                </a:cxn>
                <a:cxn ang="0">
                  <a:pos x="1317" y="645"/>
                </a:cxn>
                <a:cxn ang="0">
                  <a:pos x="1716" y="772"/>
                </a:cxn>
                <a:cxn ang="0">
                  <a:pos x="1981" y="928"/>
                </a:cxn>
                <a:cxn ang="0">
                  <a:pos x="2205" y="1173"/>
                </a:cxn>
                <a:cxn ang="0">
                  <a:pos x="2332" y="1407"/>
                </a:cxn>
                <a:cxn ang="0">
                  <a:pos x="2420" y="1652"/>
                </a:cxn>
                <a:cxn ang="0">
                  <a:pos x="2488" y="1994"/>
                </a:cxn>
                <a:cxn ang="0">
                  <a:pos x="2488" y="2393"/>
                </a:cxn>
                <a:cxn ang="0">
                  <a:pos x="2420" y="2667"/>
                </a:cxn>
                <a:cxn ang="0">
                  <a:pos x="2293" y="2863"/>
                </a:cxn>
                <a:cxn ang="0">
                  <a:pos x="2059" y="3000"/>
                </a:cxn>
                <a:cxn ang="0">
                  <a:pos x="1726" y="3019"/>
                </a:cxn>
                <a:cxn ang="0">
                  <a:pos x="1190" y="2922"/>
                </a:cxn>
                <a:cxn ang="0">
                  <a:pos x="741" y="2736"/>
                </a:cxn>
                <a:cxn ang="0">
                  <a:pos x="408" y="2452"/>
                </a:cxn>
                <a:cxn ang="0">
                  <a:pos x="146" y="2053"/>
                </a:cxn>
                <a:cxn ang="0">
                  <a:pos x="0" y="1466"/>
                </a:cxn>
                <a:cxn ang="0">
                  <a:pos x="68" y="977"/>
                </a:cxn>
                <a:cxn ang="0">
                  <a:pos x="213" y="567"/>
                </a:cxn>
                <a:cxn ang="0">
                  <a:pos x="448" y="255"/>
                </a:cxn>
                <a:cxn ang="0">
                  <a:pos x="810" y="0"/>
                </a:cxn>
                <a:cxn ang="0">
                  <a:pos x="810" y="0"/>
                </a:cxn>
              </a:cxnLst>
              <a:rect l="0" t="0" r="r" b="b"/>
              <a:pathLst>
                <a:path w="2488" h="3019">
                  <a:moveTo>
                    <a:pt x="810" y="0"/>
                  </a:moveTo>
                  <a:lnTo>
                    <a:pt x="732" y="118"/>
                  </a:lnTo>
                  <a:lnTo>
                    <a:pt x="741" y="293"/>
                  </a:lnTo>
                  <a:lnTo>
                    <a:pt x="907" y="470"/>
                  </a:lnTo>
                  <a:lnTo>
                    <a:pt x="1317" y="645"/>
                  </a:lnTo>
                  <a:lnTo>
                    <a:pt x="1716" y="772"/>
                  </a:lnTo>
                  <a:lnTo>
                    <a:pt x="1981" y="928"/>
                  </a:lnTo>
                  <a:lnTo>
                    <a:pt x="2205" y="1173"/>
                  </a:lnTo>
                  <a:lnTo>
                    <a:pt x="2332" y="1407"/>
                  </a:lnTo>
                  <a:lnTo>
                    <a:pt x="2420" y="1652"/>
                  </a:lnTo>
                  <a:lnTo>
                    <a:pt x="2488" y="1994"/>
                  </a:lnTo>
                  <a:lnTo>
                    <a:pt x="2488" y="2393"/>
                  </a:lnTo>
                  <a:lnTo>
                    <a:pt x="2420" y="2667"/>
                  </a:lnTo>
                  <a:lnTo>
                    <a:pt x="2293" y="2863"/>
                  </a:lnTo>
                  <a:lnTo>
                    <a:pt x="2059" y="3000"/>
                  </a:lnTo>
                  <a:lnTo>
                    <a:pt x="1726" y="3019"/>
                  </a:lnTo>
                  <a:lnTo>
                    <a:pt x="1190" y="2922"/>
                  </a:lnTo>
                  <a:lnTo>
                    <a:pt x="741" y="2736"/>
                  </a:lnTo>
                  <a:lnTo>
                    <a:pt x="408" y="2452"/>
                  </a:lnTo>
                  <a:lnTo>
                    <a:pt x="146" y="2053"/>
                  </a:lnTo>
                  <a:lnTo>
                    <a:pt x="0" y="1466"/>
                  </a:lnTo>
                  <a:lnTo>
                    <a:pt x="68" y="977"/>
                  </a:lnTo>
                  <a:lnTo>
                    <a:pt x="213" y="567"/>
                  </a:lnTo>
                  <a:lnTo>
                    <a:pt x="448" y="255"/>
                  </a:lnTo>
                  <a:lnTo>
                    <a:pt x="810" y="0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8C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0" name="Freeform 6"/>
            <p:cNvSpPr>
              <a:spLocks/>
            </p:cNvSpPr>
            <p:nvPr/>
          </p:nvSpPr>
          <p:spPr bwMode="auto">
            <a:xfrm>
              <a:off x="5702" y="1400"/>
              <a:ext cx="327" cy="59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5" y="284"/>
                </a:cxn>
                <a:cxn ang="0">
                  <a:pos x="0" y="447"/>
                </a:cxn>
                <a:cxn ang="0">
                  <a:pos x="154" y="576"/>
                </a:cxn>
                <a:cxn ang="0">
                  <a:pos x="412" y="886"/>
                </a:cxn>
                <a:cxn ang="0">
                  <a:pos x="395" y="1050"/>
                </a:cxn>
                <a:cxn ang="0">
                  <a:pos x="654" y="1196"/>
                </a:cxn>
                <a:cxn ang="0">
                  <a:pos x="549" y="628"/>
                </a:cxn>
                <a:cxn ang="0">
                  <a:pos x="334" y="242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654" h="1196">
                  <a:moveTo>
                    <a:pt x="24" y="0"/>
                  </a:moveTo>
                  <a:lnTo>
                    <a:pt x="85" y="284"/>
                  </a:lnTo>
                  <a:lnTo>
                    <a:pt x="0" y="447"/>
                  </a:lnTo>
                  <a:lnTo>
                    <a:pt x="154" y="576"/>
                  </a:lnTo>
                  <a:lnTo>
                    <a:pt x="412" y="886"/>
                  </a:lnTo>
                  <a:lnTo>
                    <a:pt x="395" y="1050"/>
                  </a:lnTo>
                  <a:lnTo>
                    <a:pt x="654" y="1196"/>
                  </a:lnTo>
                  <a:lnTo>
                    <a:pt x="549" y="628"/>
                  </a:lnTo>
                  <a:lnTo>
                    <a:pt x="334" y="242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B3D9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1" name="Freeform 7"/>
            <p:cNvSpPr>
              <a:spLocks/>
            </p:cNvSpPr>
            <p:nvPr/>
          </p:nvSpPr>
          <p:spPr bwMode="auto">
            <a:xfrm>
              <a:off x="4232" y="2191"/>
              <a:ext cx="219" cy="413"/>
            </a:xfrm>
            <a:custGeom>
              <a:avLst/>
              <a:gdLst/>
              <a:ahLst/>
              <a:cxnLst>
                <a:cxn ang="0">
                  <a:pos x="0" y="327"/>
                </a:cxn>
                <a:cxn ang="0">
                  <a:pos x="274" y="0"/>
                </a:cxn>
                <a:cxn ang="0">
                  <a:pos x="284" y="361"/>
                </a:cxn>
                <a:cxn ang="0">
                  <a:pos x="430" y="395"/>
                </a:cxn>
                <a:cxn ang="0">
                  <a:pos x="438" y="825"/>
                </a:cxn>
                <a:cxn ang="0">
                  <a:pos x="154" y="585"/>
                </a:cxn>
                <a:cxn ang="0">
                  <a:pos x="0" y="327"/>
                </a:cxn>
                <a:cxn ang="0">
                  <a:pos x="0" y="327"/>
                </a:cxn>
              </a:cxnLst>
              <a:rect l="0" t="0" r="r" b="b"/>
              <a:pathLst>
                <a:path w="438" h="825">
                  <a:moveTo>
                    <a:pt x="0" y="327"/>
                  </a:moveTo>
                  <a:lnTo>
                    <a:pt x="274" y="0"/>
                  </a:lnTo>
                  <a:lnTo>
                    <a:pt x="284" y="361"/>
                  </a:lnTo>
                  <a:lnTo>
                    <a:pt x="430" y="395"/>
                  </a:lnTo>
                  <a:lnTo>
                    <a:pt x="438" y="825"/>
                  </a:lnTo>
                  <a:lnTo>
                    <a:pt x="154" y="585"/>
                  </a:lnTo>
                  <a:lnTo>
                    <a:pt x="0" y="327"/>
                  </a:lnTo>
                  <a:lnTo>
                    <a:pt x="0" y="327"/>
                  </a:lnTo>
                  <a:close/>
                </a:path>
              </a:pathLst>
            </a:custGeom>
            <a:solidFill>
              <a:srgbClr val="8CBF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2" name="Freeform 8"/>
            <p:cNvSpPr>
              <a:spLocks/>
            </p:cNvSpPr>
            <p:nvPr/>
          </p:nvSpPr>
          <p:spPr bwMode="auto">
            <a:xfrm>
              <a:off x="5736" y="1938"/>
              <a:ext cx="283" cy="555"/>
            </a:xfrm>
            <a:custGeom>
              <a:avLst/>
              <a:gdLst/>
              <a:ahLst/>
              <a:cxnLst>
                <a:cxn ang="0">
                  <a:pos x="249" y="1110"/>
                </a:cxn>
                <a:cxn ang="0">
                  <a:pos x="259" y="876"/>
                </a:cxn>
                <a:cxn ang="0">
                  <a:pos x="163" y="705"/>
                </a:cxn>
                <a:cxn ang="0">
                  <a:pos x="0" y="532"/>
                </a:cxn>
                <a:cxn ang="0">
                  <a:pos x="34" y="95"/>
                </a:cxn>
                <a:cxn ang="0">
                  <a:pos x="300" y="0"/>
                </a:cxn>
                <a:cxn ang="0">
                  <a:pos x="549" y="17"/>
                </a:cxn>
                <a:cxn ang="0">
                  <a:pos x="567" y="378"/>
                </a:cxn>
                <a:cxn ang="0">
                  <a:pos x="464" y="791"/>
                </a:cxn>
                <a:cxn ang="0">
                  <a:pos x="249" y="1110"/>
                </a:cxn>
                <a:cxn ang="0">
                  <a:pos x="249" y="1110"/>
                </a:cxn>
              </a:cxnLst>
              <a:rect l="0" t="0" r="r" b="b"/>
              <a:pathLst>
                <a:path w="567" h="1110">
                  <a:moveTo>
                    <a:pt x="249" y="1110"/>
                  </a:moveTo>
                  <a:lnTo>
                    <a:pt x="259" y="876"/>
                  </a:lnTo>
                  <a:lnTo>
                    <a:pt x="163" y="705"/>
                  </a:lnTo>
                  <a:lnTo>
                    <a:pt x="0" y="532"/>
                  </a:lnTo>
                  <a:lnTo>
                    <a:pt x="34" y="95"/>
                  </a:lnTo>
                  <a:lnTo>
                    <a:pt x="300" y="0"/>
                  </a:lnTo>
                  <a:lnTo>
                    <a:pt x="549" y="17"/>
                  </a:lnTo>
                  <a:lnTo>
                    <a:pt x="567" y="378"/>
                  </a:lnTo>
                  <a:lnTo>
                    <a:pt x="464" y="791"/>
                  </a:lnTo>
                  <a:lnTo>
                    <a:pt x="249" y="1110"/>
                  </a:lnTo>
                  <a:lnTo>
                    <a:pt x="249" y="1110"/>
                  </a:lnTo>
                  <a:close/>
                </a:path>
              </a:pathLst>
            </a:custGeom>
            <a:solidFill>
              <a:srgbClr val="8CBF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3" name="Freeform 9"/>
            <p:cNvSpPr>
              <a:spLocks/>
            </p:cNvSpPr>
            <p:nvPr/>
          </p:nvSpPr>
          <p:spPr bwMode="auto">
            <a:xfrm>
              <a:off x="4906" y="2712"/>
              <a:ext cx="530" cy="133"/>
            </a:xfrm>
            <a:custGeom>
              <a:avLst/>
              <a:gdLst/>
              <a:ahLst/>
              <a:cxnLst>
                <a:cxn ang="0">
                  <a:pos x="0" y="206"/>
                </a:cxn>
                <a:cxn ang="0">
                  <a:pos x="310" y="86"/>
                </a:cxn>
                <a:cxn ang="0">
                  <a:pos x="637" y="59"/>
                </a:cxn>
                <a:cxn ang="0">
                  <a:pos x="1059" y="0"/>
                </a:cxn>
                <a:cxn ang="0">
                  <a:pos x="1008" y="154"/>
                </a:cxn>
                <a:cxn ang="0">
                  <a:pos x="612" y="240"/>
                </a:cxn>
                <a:cxn ang="0">
                  <a:pos x="259" y="266"/>
                </a:cxn>
                <a:cxn ang="0">
                  <a:pos x="0" y="206"/>
                </a:cxn>
                <a:cxn ang="0">
                  <a:pos x="0" y="206"/>
                </a:cxn>
              </a:cxnLst>
              <a:rect l="0" t="0" r="r" b="b"/>
              <a:pathLst>
                <a:path w="1059" h="266">
                  <a:moveTo>
                    <a:pt x="0" y="206"/>
                  </a:moveTo>
                  <a:lnTo>
                    <a:pt x="310" y="86"/>
                  </a:lnTo>
                  <a:lnTo>
                    <a:pt x="637" y="59"/>
                  </a:lnTo>
                  <a:lnTo>
                    <a:pt x="1059" y="0"/>
                  </a:lnTo>
                  <a:lnTo>
                    <a:pt x="1008" y="154"/>
                  </a:lnTo>
                  <a:lnTo>
                    <a:pt x="612" y="240"/>
                  </a:lnTo>
                  <a:lnTo>
                    <a:pt x="259" y="266"/>
                  </a:lnTo>
                  <a:lnTo>
                    <a:pt x="0" y="206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4" name="Freeform 10"/>
            <p:cNvSpPr>
              <a:spLocks/>
            </p:cNvSpPr>
            <p:nvPr/>
          </p:nvSpPr>
          <p:spPr bwMode="auto">
            <a:xfrm>
              <a:off x="4171" y="1730"/>
              <a:ext cx="138" cy="27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275" y="112"/>
                </a:cxn>
                <a:cxn ang="0">
                  <a:pos x="207" y="422"/>
                </a:cxn>
                <a:cxn ang="0">
                  <a:pos x="0" y="551"/>
                </a:cxn>
                <a:cxn ang="0">
                  <a:pos x="129" y="0"/>
                </a:cxn>
                <a:cxn ang="0">
                  <a:pos x="129" y="0"/>
                </a:cxn>
              </a:cxnLst>
              <a:rect l="0" t="0" r="r" b="b"/>
              <a:pathLst>
                <a:path w="275" h="551">
                  <a:moveTo>
                    <a:pt x="129" y="0"/>
                  </a:moveTo>
                  <a:lnTo>
                    <a:pt x="275" y="112"/>
                  </a:lnTo>
                  <a:lnTo>
                    <a:pt x="207" y="422"/>
                  </a:lnTo>
                  <a:lnTo>
                    <a:pt x="0" y="551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8CBF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5" name="Freeform 11"/>
            <p:cNvSpPr>
              <a:spLocks/>
            </p:cNvSpPr>
            <p:nvPr/>
          </p:nvSpPr>
          <p:spPr bwMode="auto">
            <a:xfrm>
              <a:off x="4941" y="1985"/>
              <a:ext cx="640" cy="731"/>
            </a:xfrm>
            <a:custGeom>
              <a:avLst/>
              <a:gdLst/>
              <a:ahLst/>
              <a:cxnLst>
                <a:cxn ang="0">
                  <a:pos x="351" y="1394"/>
                </a:cxn>
                <a:cxn ang="0">
                  <a:pos x="266" y="1049"/>
                </a:cxn>
                <a:cxn ang="0">
                  <a:pos x="290" y="842"/>
                </a:cxn>
                <a:cxn ang="0">
                  <a:pos x="0" y="637"/>
                </a:cxn>
                <a:cxn ang="0">
                  <a:pos x="41" y="430"/>
                </a:cxn>
                <a:cxn ang="0">
                  <a:pos x="93" y="257"/>
                </a:cxn>
                <a:cxn ang="0">
                  <a:pos x="395" y="110"/>
                </a:cxn>
                <a:cxn ang="0">
                  <a:pos x="747" y="0"/>
                </a:cxn>
                <a:cxn ang="0">
                  <a:pos x="971" y="17"/>
                </a:cxn>
                <a:cxn ang="0">
                  <a:pos x="1262" y="129"/>
                </a:cxn>
                <a:cxn ang="0">
                  <a:pos x="1279" y="378"/>
                </a:cxn>
                <a:cxn ang="0">
                  <a:pos x="1220" y="800"/>
                </a:cxn>
                <a:cxn ang="0">
                  <a:pos x="1013" y="869"/>
                </a:cxn>
                <a:cxn ang="0">
                  <a:pos x="918" y="869"/>
                </a:cxn>
                <a:cxn ang="0">
                  <a:pos x="695" y="981"/>
                </a:cxn>
                <a:cxn ang="0">
                  <a:pos x="610" y="1152"/>
                </a:cxn>
                <a:cxn ang="0">
                  <a:pos x="576" y="1291"/>
                </a:cxn>
                <a:cxn ang="0">
                  <a:pos x="378" y="1462"/>
                </a:cxn>
                <a:cxn ang="0">
                  <a:pos x="351" y="1394"/>
                </a:cxn>
                <a:cxn ang="0">
                  <a:pos x="351" y="1394"/>
                </a:cxn>
              </a:cxnLst>
              <a:rect l="0" t="0" r="r" b="b"/>
              <a:pathLst>
                <a:path w="1279" h="1462">
                  <a:moveTo>
                    <a:pt x="351" y="1394"/>
                  </a:moveTo>
                  <a:lnTo>
                    <a:pt x="266" y="1049"/>
                  </a:lnTo>
                  <a:lnTo>
                    <a:pt x="290" y="842"/>
                  </a:lnTo>
                  <a:lnTo>
                    <a:pt x="0" y="637"/>
                  </a:lnTo>
                  <a:lnTo>
                    <a:pt x="41" y="430"/>
                  </a:lnTo>
                  <a:lnTo>
                    <a:pt x="93" y="257"/>
                  </a:lnTo>
                  <a:lnTo>
                    <a:pt x="395" y="110"/>
                  </a:lnTo>
                  <a:lnTo>
                    <a:pt x="747" y="0"/>
                  </a:lnTo>
                  <a:lnTo>
                    <a:pt x="971" y="17"/>
                  </a:lnTo>
                  <a:lnTo>
                    <a:pt x="1262" y="129"/>
                  </a:lnTo>
                  <a:lnTo>
                    <a:pt x="1279" y="378"/>
                  </a:lnTo>
                  <a:lnTo>
                    <a:pt x="1220" y="800"/>
                  </a:lnTo>
                  <a:lnTo>
                    <a:pt x="1013" y="869"/>
                  </a:lnTo>
                  <a:lnTo>
                    <a:pt x="918" y="869"/>
                  </a:lnTo>
                  <a:lnTo>
                    <a:pt x="695" y="981"/>
                  </a:lnTo>
                  <a:lnTo>
                    <a:pt x="610" y="1152"/>
                  </a:lnTo>
                  <a:lnTo>
                    <a:pt x="576" y="1291"/>
                  </a:lnTo>
                  <a:lnTo>
                    <a:pt x="378" y="1462"/>
                  </a:lnTo>
                  <a:lnTo>
                    <a:pt x="351" y="1394"/>
                  </a:lnTo>
                  <a:lnTo>
                    <a:pt x="351" y="1394"/>
                  </a:lnTo>
                  <a:close/>
                </a:path>
              </a:pathLst>
            </a:custGeom>
            <a:solidFill>
              <a:srgbClr val="8CBF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6" name="Freeform 12"/>
            <p:cNvSpPr>
              <a:spLocks/>
            </p:cNvSpPr>
            <p:nvPr/>
          </p:nvSpPr>
          <p:spPr bwMode="auto">
            <a:xfrm>
              <a:off x="4687" y="1873"/>
              <a:ext cx="400" cy="232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137" y="207"/>
                </a:cxn>
                <a:cxn ang="0">
                  <a:pos x="224" y="283"/>
                </a:cxn>
                <a:cxn ang="0">
                  <a:pos x="652" y="464"/>
                </a:cxn>
                <a:cxn ang="0">
                  <a:pos x="798" y="405"/>
                </a:cxn>
                <a:cxn ang="0">
                  <a:pos x="739" y="361"/>
                </a:cxn>
                <a:cxn ang="0">
                  <a:pos x="764" y="171"/>
                </a:cxn>
                <a:cxn ang="0">
                  <a:pos x="644" y="103"/>
                </a:cxn>
                <a:cxn ang="0">
                  <a:pos x="515" y="232"/>
                </a:cxn>
                <a:cxn ang="0">
                  <a:pos x="378" y="163"/>
                </a:cxn>
                <a:cxn ang="0">
                  <a:pos x="412" y="0"/>
                </a:cxn>
                <a:cxn ang="0">
                  <a:pos x="0" y="61"/>
                </a:cxn>
                <a:cxn ang="0">
                  <a:pos x="0" y="61"/>
                </a:cxn>
              </a:cxnLst>
              <a:rect l="0" t="0" r="r" b="b"/>
              <a:pathLst>
                <a:path w="798" h="464">
                  <a:moveTo>
                    <a:pt x="0" y="61"/>
                  </a:moveTo>
                  <a:lnTo>
                    <a:pt x="137" y="207"/>
                  </a:lnTo>
                  <a:lnTo>
                    <a:pt x="224" y="283"/>
                  </a:lnTo>
                  <a:lnTo>
                    <a:pt x="652" y="464"/>
                  </a:lnTo>
                  <a:lnTo>
                    <a:pt x="798" y="405"/>
                  </a:lnTo>
                  <a:lnTo>
                    <a:pt x="739" y="361"/>
                  </a:lnTo>
                  <a:lnTo>
                    <a:pt x="764" y="171"/>
                  </a:lnTo>
                  <a:lnTo>
                    <a:pt x="644" y="103"/>
                  </a:lnTo>
                  <a:lnTo>
                    <a:pt x="515" y="232"/>
                  </a:lnTo>
                  <a:lnTo>
                    <a:pt x="378" y="163"/>
                  </a:lnTo>
                  <a:lnTo>
                    <a:pt x="412" y="0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8CBF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7" name="Freeform 13"/>
            <p:cNvSpPr>
              <a:spLocks/>
            </p:cNvSpPr>
            <p:nvPr/>
          </p:nvSpPr>
          <p:spPr bwMode="auto">
            <a:xfrm>
              <a:off x="4846" y="1258"/>
              <a:ext cx="211" cy="68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301" y="0"/>
                </a:cxn>
                <a:cxn ang="0">
                  <a:pos x="422" y="25"/>
                </a:cxn>
                <a:cxn ang="0">
                  <a:pos x="362" y="137"/>
                </a:cxn>
                <a:cxn ang="0">
                  <a:pos x="181" y="86"/>
                </a:cxn>
                <a:cxn ang="0">
                  <a:pos x="61" y="93"/>
                </a:cxn>
                <a:cxn ang="0">
                  <a:pos x="0" y="25"/>
                </a:cxn>
                <a:cxn ang="0">
                  <a:pos x="0" y="25"/>
                </a:cxn>
              </a:cxnLst>
              <a:rect l="0" t="0" r="r" b="b"/>
              <a:pathLst>
                <a:path w="422" h="137">
                  <a:moveTo>
                    <a:pt x="0" y="25"/>
                  </a:moveTo>
                  <a:lnTo>
                    <a:pt x="301" y="0"/>
                  </a:lnTo>
                  <a:lnTo>
                    <a:pt x="422" y="25"/>
                  </a:lnTo>
                  <a:lnTo>
                    <a:pt x="362" y="137"/>
                  </a:lnTo>
                  <a:lnTo>
                    <a:pt x="181" y="86"/>
                  </a:lnTo>
                  <a:lnTo>
                    <a:pt x="61" y="93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CBF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8" name="Freeform 14"/>
            <p:cNvSpPr>
              <a:spLocks/>
            </p:cNvSpPr>
            <p:nvPr/>
          </p:nvSpPr>
          <p:spPr bwMode="auto">
            <a:xfrm>
              <a:off x="4558" y="1340"/>
              <a:ext cx="881" cy="679"/>
            </a:xfrm>
            <a:custGeom>
              <a:avLst/>
              <a:gdLst/>
              <a:ahLst/>
              <a:cxnLst>
                <a:cxn ang="0">
                  <a:pos x="594" y="24"/>
                </a:cxn>
                <a:cxn ang="0">
                  <a:pos x="337" y="127"/>
                </a:cxn>
                <a:cxn ang="0">
                  <a:pos x="267" y="283"/>
                </a:cxn>
                <a:cxn ang="0">
                  <a:pos x="0" y="566"/>
                </a:cxn>
                <a:cxn ang="0">
                  <a:pos x="17" y="739"/>
                </a:cxn>
                <a:cxn ang="0">
                  <a:pos x="0" y="929"/>
                </a:cxn>
                <a:cxn ang="0">
                  <a:pos x="86" y="1161"/>
                </a:cxn>
                <a:cxn ang="0">
                  <a:pos x="208" y="1359"/>
                </a:cxn>
                <a:cxn ang="0">
                  <a:pos x="242" y="1134"/>
                </a:cxn>
                <a:cxn ang="0">
                  <a:pos x="396" y="1298"/>
                </a:cxn>
                <a:cxn ang="0">
                  <a:pos x="654" y="1108"/>
                </a:cxn>
                <a:cxn ang="0">
                  <a:pos x="911" y="963"/>
                </a:cxn>
                <a:cxn ang="0">
                  <a:pos x="1067" y="929"/>
                </a:cxn>
                <a:cxn ang="0">
                  <a:pos x="1152" y="1151"/>
                </a:cxn>
                <a:cxn ang="0">
                  <a:pos x="1238" y="929"/>
                </a:cxn>
                <a:cxn ang="0">
                  <a:pos x="1350" y="876"/>
                </a:cxn>
                <a:cxn ang="0">
                  <a:pos x="1504" y="705"/>
                </a:cxn>
                <a:cxn ang="0">
                  <a:pos x="1763" y="463"/>
                </a:cxn>
                <a:cxn ang="0">
                  <a:pos x="1704" y="334"/>
                </a:cxn>
                <a:cxn ang="0">
                  <a:pos x="1343" y="566"/>
                </a:cxn>
                <a:cxn ang="0">
                  <a:pos x="1462" y="344"/>
                </a:cxn>
                <a:cxn ang="0">
                  <a:pos x="1711" y="144"/>
                </a:cxn>
                <a:cxn ang="0">
                  <a:pos x="1497" y="0"/>
                </a:cxn>
                <a:cxn ang="0">
                  <a:pos x="1299" y="68"/>
                </a:cxn>
                <a:cxn ang="0">
                  <a:pos x="1111" y="266"/>
                </a:cxn>
                <a:cxn ang="0">
                  <a:pos x="1118" y="490"/>
                </a:cxn>
                <a:cxn ang="0">
                  <a:pos x="1033" y="515"/>
                </a:cxn>
                <a:cxn ang="0">
                  <a:pos x="964" y="378"/>
                </a:cxn>
                <a:cxn ang="0">
                  <a:pos x="774" y="378"/>
                </a:cxn>
                <a:cxn ang="0">
                  <a:pos x="749" y="283"/>
                </a:cxn>
                <a:cxn ang="0">
                  <a:pos x="791" y="102"/>
                </a:cxn>
                <a:cxn ang="0">
                  <a:pos x="749" y="51"/>
                </a:cxn>
                <a:cxn ang="0">
                  <a:pos x="594" y="24"/>
                </a:cxn>
                <a:cxn ang="0">
                  <a:pos x="594" y="24"/>
                </a:cxn>
              </a:cxnLst>
              <a:rect l="0" t="0" r="r" b="b"/>
              <a:pathLst>
                <a:path w="1763" h="1359">
                  <a:moveTo>
                    <a:pt x="594" y="24"/>
                  </a:moveTo>
                  <a:lnTo>
                    <a:pt x="337" y="127"/>
                  </a:lnTo>
                  <a:lnTo>
                    <a:pt x="267" y="283"/>
                  </a:lnTo>
                  <a:lnTo>
                    <a:pt x="0" y="566"/>
                  </a:lnTo>
                  <a:lnTo>
                    <a:pt x="17" y="739"/>
                  </a:lnTo>
                  <a:lnTo>
                    <a:pt x="0" y="929"/>
                  </a:lnTo>
                  <a:lnTo>
                    <a:pt x="86" y="1161"/>
                  </a:lnTo>
                  <a:lnTo>
                    <a:pt x="208" y="1359"/>
                  </a:lnTo>
                  <a:lnTo>
                    <a:pt x="242" y="1134"/>
                  </a:lnTo>
                  <a:lnTo>
                    <a:pt x="396" y="1298"/>
                  </a:lnTo>
                  <a:lnTo>
                    <a:pt x="654" y="1108"/>
                  </a:lnTo>
                  <a:lnTo>
                    <a:pt x="911" y="963"/>
                  </a:lnTo>
                  <a:lnTo>
                    <a:pt x="1067" y="929"/>
                  </a:lnTo>
                  <a:lnTo>
                    <a:pt x="1152" y="1151"/>
                  </a:lnTo>
                  <a:lnTo>
                    <a:pt x="1238" y="929"/>
                  </a:lnTo>
                  <a:lnTo>
                    <a:pt x="1350" y="876"/>
                  </a:lnTo>
                  <a:lnTo>
                    <a:pt x="1504" y="705"/>
                  </a:lnTo>
                  <a:lnTo>
                    <a:pt x="1763" y="463"/>
                  </a:lnTo>
                  <a:lnTo>
                    <a:pt x="1704" y="334"/>
                  </a:lnTo>
                  <a:lnTo>
                    <a:pt x="1343" y="566"/>
                  </a:lnTo>
                  <a:lnTo>
                    <a:pt x="1462" y="344"/>
                  </a:lnTo>
                  <a:lnTo>
                    <a:pt x="1711" y="144"/>
                  </a:lnTo>
                  <a:lnTo>
                    <a:pt x="1497" y="0"/>
                  </a:lnTo>
                  <a:lnTo>
                    <a:pt x="1299" y="68"/>
                  </a:lnTo>
                  <a:lnTo>
                    <a:pt x="1111" y="266"/>
                  </a:lnTo>
                  <a:lnTo>
                    <a:pt x="1118" y="490"/>
                  </a:lnTo>
                  <a:lnTo>
                    <a:pt x="1033" y="515"/>
                  </a:lnTo>
                  <a:lnTo>
                    <a:pt x="964" y="378"/>
                  </a:lnTo>
                  <a:lnTo>
                    <a:pt x="774" y="378"/>
                  </a:lnTo>
                  <a:lnTo>
                    <a:pt x="749" y="283"/>
                  </a:lnTo>
                  <a:lnTo>
                    <a:pt x="791" y="102"/>
                  </a:lnTo>
                  <a:lnTo>
                    <a:pt x="749" y="51"/>
                  </a:lnTo>
                  <a:lnTo>
                    <a:pt x="594" y="24"/>
                  </a:lnTo>
                  <a:lnTo>
                    <a:pt x="594" y="24"/>
                  </a:lnTo>
                  <a:close/>
                </a:path>
              </a:pathLst>
            </a:custGeom>
            <a:solidFill>
              <a:srgbClr val="6699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9" name="Freeform 15"/>
            <p:cNvSpPr>
              <a:spLocks/>
            </p:cNvSpPr>
            <p:nvPr/>
          </p:nvSpPr>
          <p:spPr bwMode="auto">
            <a:xfrm>
              <a:off x="4152" y="1170"/>
              <a:ext cx="1844" cy="1697"/>
            </a:xfrm>
            <a:custGeom>
              <a:avLst/>
              <a:gdLst/>
              <a:ahLst/>
              <a:cxnLst>
                <a:cxn ang="0">
                  <a:pos x="1633" y="0"/>
                </a:cxn>
                <a:cxn ang="0">
                  <a:pos x="1068" y="116"/>
                </a:cxn>
                <a:cxn ang="0">
                  <a:pos x="712" y="316"/>
                </a:cxn>
                <a:cxn ang="0">
                  <a:pos x="347" y="673"/>
                </a:cxn>
                <a:cxn ang="0">
                  <a:pos x="140" y="1029"/>
                </a:cxn>
                <a:cxn ang="0">
                  <a:pos x="7" y="1462"/>
                </a:cxn>
                <a:cxn ang="0">
                  <a:pos x="24" y="1985"/>
                </a:cxn>
                <a:cxn ang="0">
                  <a:pos x="201" y="2490"/>
                </a:cxn>
                <a:cxn ang="0">
                  <a:pos x="501" y="2869"/>
                </a:cxn>
                <a:cxn ang="0">
                  <a:pos x="920" y="3171"/>
                </a:cxn>
                <a:cxn ang="0">
                  <a:pos x="1433" y="3336"/>
                </a:cxn>
                <a:cxn ang="0">
                  <a:pos x="2005" y="3395"/>
                </a:cxn>
                <a:cxn ang="0">
                  <a:pos x="2618" y="3283"/>
                </a:cxn>
                <a:cxn ang="0">
                  <a:pos x="3099" y="3038"/>
                </a:cxn>
                <a:cxn ang="0">
                  <a:pos x="3456" y="2698"/>
                </a:cxn>
                <a:cxn ang="0">
                  <a:pos x="3678" y="2241"/>
                </a:cxn>
                <a:cxn ang="0">
                  <a:pos x="3638" y="2025"/>
                </a:cxn>
                <a:cxn ang="0">
                  <a:pos x="3572" y="2308"/>
                </a:cxn>
                <a:cxn ang="0">
                  <a:pos x="3456" y="2357"/>
                </a:cxn>
                <a:cxn ang="0">
                  <a:pos x="3397" y="2481"/>
                </a:cxn>
                <a:cxn ang="0">
                  <a:pos x="3256" y="2730"/>
                </a:cxn>
                <a:cxn ang="0">
                  <a:pos x="2983" y="2964"/>
                </a:cxn>
                <a:cxn ang="0">
                  <a:pos x="2669" y="3146"/>
                </a:cxn>
                <a:cxn ang="0">
                  <a:pos x="2097" y="3253"/>
                </a:cxn>
                <a:cxn ang="0">
                  <a:pos x="1557" y="3237"/>
                </a:cxn>
                <a:cxn ang="0">
                  <a:pos x="1036" y="3070"/>
                </a:cxn>
                <a:cxn ang="0">
                  <a:pos x="671" y="2814"/>
                </a:cxn>
                <a:cxn ang="0">
                  <a:pos x="289" y="2407"/>
                </a:cxn>
                <a:cxn ang="0">
                  <a:pos x="140" y="2025"/>
                </a:cxn>
                <a:cxn ang="0">
                  <a:pos x="98" y="1694"/>
                </a:cxn>
                <a:cxn ang="0">
                  <a:pos x="165" y="1295"/>
                </a:cxn>
                <a:cxn ang="0">
                  <a:pos x="397" y="797"/>
                </a:cxn>
                <a:cxn ang="0">
                  <a:pos x="695" y="456"/>
                </a:cxn>
                <a:cxn ang="0">
                  <a:pos x="1142" y="192"/>
                </a:cxn>
                <a:cxn ang="0">
                  <a:pos x="1665" y="67"/>
                </a:cxn>
                <a:cxn ang="0">
                  <a:pos x="1914" y="25"/>
                </a:cxn>
              </a:cxnLst>
              <a:rect l="0" t="0" r="r" b="b"/>
              <a:pathLst>
                <a:path w="3688" h="3395">
                  <a:moveTo>
                    <a:pt x="1914" y="25"/>
                  </a:moveTo>
                  <a:lnTo>
                    <a:pt x="1633" y="0"/>
                  </a:lnTo>
                  <a:lnTo>
                    <a:pt x="1334" y="42"/>
                  </a:lnTo>
                  <a:lnTo>
                    <a:pt x="1068" y="116"/>
                  </a:lnTo>
                  <a:lnTo>
                    <a:pt x="886" y="200"/>
                  </a:lnTo>
                  <a:lnTo>
                    <a:pt x="712" y="316"/>
                  </a:lnTo>
                  <a:lnTo>
                    <a:pt x="538" y="456"/>
                  </a:lnTo>
                  <a:lnTo>
                    <a:pt x="347" y="673"/>
                  </a:lnTo>
                  <a:lnTo>
                    <a:pt x="239" y="821"/>
                  </a:lnTo>
                  <a:lnTo>
                    <a:pt x="140" y="1029"/>
                  </a:lnTo>
                  <a:lnTo>
                    <a:pt x="57" y="1213"/>
                  </a:lnTo>
                  <a:lnTo>
                    <a:pt x="7" y="1462"/>
                  </a:lnTo>
                  <a:lnTo>
                    <a:pt x="0" y="1702"/>
                  </a:lnTo>
                  <a:lnTo>
                    <a:pt x="24" y="1985"/>
                  </a:lnTo>
                  <a:lnTo>
                    <a:pt x="106" y="2241"/>
                  </a:lnTo>
                  <a:lnTo>
                    <a:pt x="201" y="2490"/>
                  </a:lnTo>
                  <a:lnTo>
                    <a:pt x="330" y="2680"/>
                  </a:lnTo>
                  <a:lnTo>
                    <a:pt x="501" y="2869"/>
                  </a:lnTo>
                  <a:lnTo>
                    <a:pt x="682" y="3025"/>
                  </a:lnTo>
                  <a:lnTo>
                    <a:pt x="920" y="3171"/>
                  </a:lnTo>
                  <a:lnTo>
                    <a:pt x="1159" y="3262"/>
                  </a:lnTo>
                  <a:lnTo>
                    <a:pt x="1433" y="3336"/>
                  </a:lnTo>
                  <a:lnTo>
                    <a:pt x="1732" y="3386"/>
                  </a:lnTo>
                  <a:lnTo>
                    <a:pt x="2005" y="3395"/>
                  </a:lnTo>
                  <a:lnTo>
                    <a:pt x="2287" y="3361"/>
                  </a:lnTo>
                  <a:lnTo>
                    <a:pt x="2618" y="3283"/>
                  </a:lnTo>
                  <a:lnTo>
                    <a:pt x="2834" y="3203"/>
                  </a:lnTo>
                  <a:lnTo>
                    <a:pt x="3099" y="3038"/>
                  </a:lnTo>
                  <a:lnTo>
                    <a:pt x="3330" y="2848"/>
                  </a:lnTo>
                  <a:lnTo>
                    <a:pt x="3456" y="2698"/>
                  </a:lnTo>
                  <a:lnTo>
                    <a:pt x="3614" y="2441"/>
                  </a:lnTo>
                  <a:lnTo>
                    <a:pt x="3678" y="2241"/>
                  </a:lnTo>
                  <a:lnTo>
                    <a:pt x="3688" y="2108"/>
                  </a:lnTo>
                  <a:lnTo>
                    <a:pt x="3638" y="2025"/>
                  </a:lnTo>
                  <a:lnTo>
                    <a:pt x="3614" y="2167"/>
                  </a:lnTo>
                  <a:lnTo>
                    <a:pt x="3572" y="2308"/>
                  </a:lnTo>
                  <a:lnTo>
                    <a:pt x="3471" y="2473"/>
                  </a:lnTo>
                  <a:lnTo>
                    <a:pt x="3456" y="2357"/>
                  </a:lnTo>
                  <a:lnTo>
                    <a:pt x="3389" y="2374"/>
                  </a:lnTo>
                  <a:lnTo>
                    <a:pt x="3397" y="2481"/>
                  </a:lnTo>
                  <a:lnTo>
                    <a:pt x="3407" y="2589"/>
                  </a:lnTo>
                  <a:lnTo>
                    <a:pt x="3256" y="2730"/>
                  </a:lnTo>
                  <a:lnTo>
                    <a:pt x="3157" y="2848"/>
                  </a:lnTo>
                  <a:lnTo>
                    <a:pt x="2983" y="2964"/>
                  </a:lnTo>
                  <a:lnTo>
                    <a:pt x="2800" y="3063"/>
                  </a:lnTo>
                  <a:lnTo>
                    <a:pt x="2669" y="3146"/>
                  </a:lnTo>
                  <a:lnTo>
                    <a:pt x="2395" y="3213"/>
                  </a:lnTo>
                  <a:lnTo>
                    <a:pt x="2097" y="3253"/>
                  </a:lnTo>
                  <a:lnTo>
                    <a:pt x="1823" y="3262"/>
                  </a:lnTo>
                  <a:lnTo>
                    <a:pt x="1557" y="3237"/>
                  </a:lnTo>
                  <a:lnTo>
                    <a:pt x="1342" y="3171"/>
                  </a:lnTo>
                  <a:lnTo>
                    <a:pt x="1036" y="3070"/>
                  </a:lnTo>
                  <a:lnTo>
                    <a:pt x="836" y="2954"/>
                  </a:lnTo>
                  <a:lnTo>
                    <a:pt x="671" y="2814"/>
                  </a:lnTo>
                  <a:lnTo>
                    <a:pt x="439" y="2631"/>
                  </a:lnTo>
                  <a:lnTo>
                    <a:pt x="289" y="2407"/>
                  </a:lnTo>
                  <a:lnTo>
                    <a:pt x="207" y="2224"/>
                  </a:lnTo>
                  <a:lnTo>
                    <a:pt x="140" y="2025"/>
                  </a:lnTo>
                  <a:lnTo>
                    <a:pt x="106" y="1852"/>
                  </a:lnTo>
                  <a:lnTo>
                    <a:pt x="98" y="1694"/>
                  </a:lnTo>
                  <a:lnTo>
                    <a:pt x="123" y="1494"/>
                  </a:lnTo>
                  <a:lnTo>
                    <a:pt x="165" y="1295"/>
                  </a:lnTo>
                  <a:lnTo>
                    <a:pt x="256" y="1063"/>
                  </a:lnTo>
                  <a:lnTo>
                    <a:pt x="397" y="797"/>
                  </a:lnTo>
                  <a:lnTo>
                    <a:pt x="545" y="624"/>
                  </a:lnTo>
                  <a:lnTo>
                    <a:pt x="695" y="456"/>
                  </a:lnTo>
                  <a:lnTo>
                    <a:pt x="903" y="299"/>
                  </a:lnTo>
                  <a:lnTo>
                    <a:pt x="1142" y="192"/>
                  </a:lnTo>
                  <a:lnTo>
                    <a:pt x="1359" y="116"/>
                  </a:lnTo>
                  <a:lnTo>
                    <a:pt x="1665" y="67"/>
                  </a:lnTo>
                  <a:lnTo>
                    <a:pt x="1914" y="25"/>
                  </a:lnTo>
                  <a:lnTo>
                    <a:pt x="1914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20" name="Freeform 16"/>
            <p:cNvSpPr>
              <a:spLocks/>
            </p:cNvSpPr>
            <p:nvPr/>
          </p:nvSpPr>
          <p:spPr bwMode="auto">
            <a:xfrm>
              <a:off x="5259" y="1194"/>
              <a:ext cx="804" cy="10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3" y="83"/>
                </a:cxn>
                <a:cxn ang="0">
                  <a:pos x="562" y="167"/>
                </a:cxn>
                <a:cxn ang="0">
                  <a:pos x="794" y="273"/>
                </a:cxn>
                <a:cxn ang="0">
                  <a:pos x="1005" y="410"/>
                </a:cxn>
                <a:cxn ang="0">
                  <a:pos x="1159" y="557"/>
                </a:cxn>
                <a:cxn ang="0">
                  <a:pos x="1289" y="686"/>
                </a:cxn>
                <a:cxn ang="0">
                  <a:pos x="1433" y="922"/>
                </a:cxn>
                <a:cxn ang="0">
                  <a:pos x="1517" y="1112"/>
                </a:cxn>
                <a:cxn ang="0">
                  <a:pos x="1574" y="1311"/>
                </a:cxn>
                <a:cxn ang="0">
                  <a:pos x="1608" y="1528"/>
                </a:cxn>
                <a:cxn ang="0">
                  <a:pos x="1591" y="1767"/>
                </a:cxn>
                <a:cxn ang="0">
                  <a:pos x="1532" y="2026"/>
                </a:cxn>
                <a:cxn ang="0">
                  <a:pos x="1500" y="1876"/>
                </a:cxn>
                <a:cxn ang="0">
                  <a:pos x="1450" y="1701"/>
                </a:cxn>
                <a:cxn ang="0">
                  <a:pos x="1458" y="1528"/>
                </a:cxn>
                <a:cxn ang="0">
                  <a:pos x="1441" y="1262"/>
                </a:cxn>
                <a:cxn ang="0">
                  <a:pos x="1384" y="1079"/>
                </a:cxn>
                <a:cxn ang="0">
                  <a:pos x="1300" y="905"/>
                </a:cxn>
                <a:cxn ang="0">
                  <a:pos x="1201" y="747"/>
                </a:cxn>
                <a:cxn ang="0">
                  <a:pos x="1068" y="623"/>
                </a:cxn>
                <a:cxn ang="0">
                  <a:pos x="819" y="406"/>
                </a:cxn>
                <a:cxn ang="0">
                  <a:pos x="597" y="273"/>
                </a:cxn>
                <a:cxn ang="0">
                  <a:pos x="365" y="184"/>
                </a:cxn>
                <a:cxn ang="0">
                  <a:pos x="106" y="8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08" h="2026">
                  <a:moveTo>
                    <a:pt x="0" y="0"/>
                  </a:moveTo>
                  <a:lnTo>
                    <a:pt x="323" y="83"/>
                  </a:lnTo>
                  <a:lnTo>
                    <a:pt x="562" y="167"/>
                  </a:lnTo>
                  <a:lnTo>
                    <a:pt x="794" y="273"/>
                  </a:lnTo>
                  <a:lnTo>
                    <a:pt x="1005" y="410"/>
                  </a:lnTo>
                  <a:lnTo>
                    <a:pt x="1159" y="557"/>
                  </a:lnTo>
                  <a:lnTo>
                    <a:pt x="1289" y="686"/>
                  </a:lnTo>
                  <a:lnTo>
                    <a:pt x="1433" y="922"/>
                  </a:lnTo>
                  <a:lnTo>
                    <a:pt x="1517" y="1112"/>
                  </a:lnTo>
                  <a:lnTo>
                    <a:pt x="1574" y="1311"/>
                  </a:lnTo>
                  <a:lnTo>
                    <a:pt x="1608" y="1528"/>
                  </a:lnTo>
                  <a:lnTo>
                    <a:pt x="1591" y="1767"/>
                  </a:lnTo>
                  <a:lnTo>
                    <a:pt x="1532" y="2026"/>
                  </a:lnTo>
                  <a:lnTo>
                    <a:pt x="1500" y="1876"/>
                  </a:lnTo>
                  <a:lnTo>
                    <a:pt x="1450" y="1701"/>
                  </a:lnTo>
                  <a:lnTo>
                    <a:pt x="1458" y="1528"/>
                  </a:lnTo>
                  <a:lnTo>
                    <a:pt x="1441" y="1262"/>
                  </a:lnTo>
                  <a:lnTo>
                    <a:pt x="1384" y="1079"/>
                  </a:lnTo>
                  <a:lnTo>
                    <a:pt x="1300" y="905"/>
                  </a:lnTo>
                  <a:lnTo>
                    <a:pt x="1201" y="747"/>
                  </a:lnTo>
                  <a:lnTo>
                    <a:pt x="1068" y="623"/>
                  </a:lnTo>
                  <a:lnTo>
                    <a:pt x="819" y="406"/>
                  </a:lnTo>
                  <a:lnTo>
                    <a:pt x="597" y="273"/>
                  </a:lnTo>
                  <a:lnTo>
                    <a:pt x="365" y="184"/>
                  </a:lnTo>
                  <a:lnTo>
                    <a:pt x="106" y="8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21" name="Freeform 17"/>
            <p:cNvSpPr>
              <a:spLocks/>
            </p:cNvSpPr>
            <p:nvPr/>
          </p:nvSpPr>
          <p:spPr bwMode="auto">
            <a:xfrm>
              <a:off x="4230" y="1456"/>
              <a:ext cx="457" cy="278"/>
            </a:xfrm>
            <a:custGeom>
              <a:avLst/>
              <a:gdLst/>
              <a:ahLst/>
              <a:cxnLst>
                <a:cxn ang="0">
                  <a:pos x="52" y="466"/>
                </a:cxn>
                <a:cxn ang="0">
                  <a:pos x="249" y="301"/>
                </a:cxn>
                <a:cxn ang="0">
                  <a:pos x="375" y="234"/>
                </a:cxn>
                <a:cxn ang="0">
                  <a:pos x="565" y="133"/>
                </a:cxn>
                <a:cxn ang="0">
                  <a:pos x="706" y="67"/>
                </a:cxn>
                <a:cxn ang="0">
                  <a:pos x="805" y="18"/>
                </a:cxn>
                <a:cxn ang="0">
                  <a:pos x="913" y="0"/>
                </a:cxn>
                <a:cxn ang="0">
                  <a:pos x="913" y="42"/>
                </a:cxn>
                <a:cxn ang="0">
                  <a:pos x="731" y="126"/>
                </a:cxn>
                <a:cxn ang="0">
                  <a:pos x="499" y="242"/>
                </a:cxn>
                <a:cxn ang="0">
                  <a:pos x="274" y="392"/>
                </a:cxn>
                <a:cxn ang="0">
                  <a:pos x="0" y="557"/>
                </a:cxn>
                <a:cxn ang="0">
                  <a:pos x="52" y="466"/>
                </a:cxn>
                <a:cxn ang="0">
                  <a:pos x="52" y="466"/>
                </a:cxn>
              </a:cxnLst>
              <a:rect l="0" t="0" r="r" b="b"/>
              <a:pathLst>
                <a:path w="913" h="557">
                  <a:moveTo>
                    <a:pt x="52" y="466"/>
                  </a:moveTo>
                  <a:lnTo>
                    <a:pt x="249" y="301"/>
                  </a:lnTo>
                  <a:lnTo>
                    <a:pt x="375" y="234"/>
                  </a:lnTo>
                  <a:lnTo>
                    <a:pt x="565" y="133"/>
                  </a:lnTo>
                  <a:lnTo>
                    <a:pt x="706" y="67"/>
                  </a:lnTo>
                  <a:lnTo>
                    <a:pt x="805" y="18"/>
                  </a:lnTo>
                  <a:lnTo>
                    <a:pt x="913" y="0"/>
                  </a:lnTo>
                  <a:lnTo>
                    <a:pt x="913" y="42"/>
                  </a:lnTo>
                  <a:lnTo>
                    <a:pt x="731" y="126"/>
                  </a:lnTo>
                  <a:lnTo>
                    <a:pt x="499" y="242"/>
                  </a:lnTo>
                  <a:lnTo>
                    <a:pt x="274" y="392"/>
                  </a:lnTo>
                  <a:lnTo>
                    <a:pt x="0" y="557"/>
                  </a:lnTo>
                  <a:lnTo>
                    <a:pt x="52" y="466"/>
                  </a:lnTo>
                  <a:lnTo>
                    <a:pt x="52" y="4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22" name="Freeform 18"/>
            <p:cNvSpPr>
              <a:spLocks/>
            </p:cNvSpPr>
            <p:nvPr/>
          </p:nvSpPr>
          <p:spPr bwMode="auto">
            <a:xfrm>
              <a:off x="4181" y="1722"/>
              <a:ext cx="154" cy="290"/>
            </a:xfrm>
            <a:custGeom>
              <a:avLst/>
              <a:gdLst/>
              <a:ahLst/>
              <a:cxnLst>
                <a:cxn ang="0">
                  <a:pos x="17" y="579"/>
                </a:cxn>
                <a:cxn ang="0">
                  <a:pos x="83" y="488"/>
                </a:cxn>
                <a:cxn ang="0">
                  <a:pos x="165" y="463"/>
                </a:cxn>
                <a:cxn ang="0">
                  <a:pos x="232" y="448"/>
                </a:cxn>
                <a:cxn ang="0">
                  <a:pos x="249" y="397"/>
                </a:cxn>
                <a:cxn ang="0">
                  <a:pos x="266" y="256"/>
                </a:cxn>
                <a:cxn ang="0">
                  <a:pos x="308" y="140"/>
                </a:cxn>
                <a:cxn ang="0">
                  <a:pos x="298" y="81"/>
                </a:cxn>
                <a:cxn ang="0">
                  <a:pos x="116" y="0"/>
                </a:cxn>
                <a:cxn ang="0">
                  <a:pos x="83" y="91"/>
                </a:cxn>
                <a:cxn ang="0">
                  <a:pos x="182" y="123"/>
                </a:cxn>
                <a:cxn ang="0">
                  <a:pos x="182" y="207"/>
                </a:cxn>
                <a:cxn ang="0">
                  <a:pos x="157" y="298"/>
                </a:cxn>
                <a:cxn ang="0">
                  <a:pos x="140" y="389"/>
                </a:cxn>
                <a:cxn ang="0">
                  <a:pos x="91" y="431"/>
                </a:cxn>
                <a:cxn ang="0">
                  <a:pos x="0" y="456"/>
                </a:cxn>
                <a:cxn ang="0">
                  <a:pos x="17" y="579"/>
                </a:cxn>
                <a:cxn ang="0">
                  <a:pos x="17" y="579"/>
                </a:cxn>
              </a:cxnLst>
              <a:rect l="0" t="0" r="r" b="b"/>
              <a:pathLst>
                <a:path w="308" h="579">
                  <a:moveTo>
                    <a:pt x="17" y="579"/>
                  </a:moveTo>
                  <a:lnTo>
                    <a:pt x="83" y="488"/>
                  </a:lnTo>
                  <a:lnTo>
                    <a:pt x="165" y="463"/>
                  </a:lnTo>
                  <a:lnTo>
                    <a:pt x="232" y="448"/>
                  </a:lnTo>
                  <a:lnTo>
                    <a:pt x="249" y="397"/>
                  </a:lnTo>
                  <a:lnTo>
                    <a:pt x="266" y="256"/>
                  </a:lnTo>
                  <a:lnTo>
                    <a:pt x="308" y="140"/>
                  </a:lnTo>
                  <a:lnTo>
                    <a:pt x="298" y="81"/>
                  </a:lnTo>
                  <a:lnTo>
                    <a:pt x="116" y="0"/>
                  </a:lnTo>
                  <a:lnTo>
                    <a:pt x="83" y="91"/>
                  </a:lnTo>
                  <a:lnTo>
                    <a:pt x="182" y="123"/>
                  </a:lnTo>
                  <a:lnTo>
                    <a:pt x="182" y="207"/>
                  </a:lnTo>
                  <a:lnTo>
                    <a:pt x="157" y="298"/>
                  </a:lnTo>
                  <a:lnTo>
                    <a:pt x="140" y="389"/>
                  </a:lnTo>
                  <a:lnTo>
                    <a:pt x="91" y="431"/>
                  </a:lnTo>
                  <a:lnTo>
                    <a:pt x="0" y="456"/>
                  </a:lnTo>
                  <a:lnTo>
                    <a:pt x="17" y="579"/>
                  </a:lnTo>
                  <a:lnTo>
                    <a:pt x="17" y="5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23" name="Freeform 19"/>
            <p:cNvSpPr>
              <a:spLocks/>
            </p:cNvSpPr>
            <p:nvPr/>
          </p:nvSpPr>
          <p:spPr bwMode="auto">
            <a:xfrm>
              <a:off x="4189" y="1792"/>
              <a:ext cx="593" cy="398"/>
            </a:xfrm>
            <a:custGeom>
              <a:avLst/>
              <a:gdLst/>
              <a:ahLst/>
              <a:cxnLst>
                <a:cxn ang="0">
                  <a:pos x="0" y="723"/>
                </a:cxn>
                <a:cxn ang="0">
                  <a:pos x="157" y="565"/>
                </a:cxn>
                <a:cxn ang="0">
                  <a:pos x="355" y="390"/>
                </a:cxn>
                <a:cxn ang="0">
                  <a:pos x="562" y="249"/>
                </a:cxn>
                <a:cxn ang="0">
                  <a:pos x="754" y="150"/>
                </a:cxn>
                <a:cxn ang="0">
                  <a:pos x="962" y="59"/>
                </a:cxn>
                <a:cxn ang="0">
                  <a:pos x="1184" y="0"/>
                </a:cxn>
                <a:cxn ang="0">
                  <a:pos x="1036" y="84"/>
                </a:cxn>
                <a:cxn ang="0">
                  <a:pos x="794" y="217"/>
                </a:cxn>
                <a:cxn ang="0">
                  <a:pos x="597" y="333"/>
                </a:cxn>
                <a:cxn ang="0">
                  <a:pos x="422" y="449"/>
                </a:cxn>
                <a:cxn ang="0">
                  <a:pos x="298" y="540"/>
                </a:cxn>
                <a:cxn ang="0">
                  <a:pos x="148" y="664"/>
                </a:cxn>
                <a:cxn ang="0">
                  <a:pos x="17" y="797"/>
                </a:cxn>
                <a:cxn ang="0">
                  <a:pos x="0" y="723"/>
                </a:cxn>
                <a:cxn ang="0">
                  <a:pos x="0" y="723"/>
                </a:cxn>
              </a:cxnLst>
              <a:rect l="0" t="0" r="r" b="b"/>
              <a:pathLst>
                <a:path w="1184" h="797">
                  <a:moveTo>
                    <a:pt x="0" y="723"/>
                  </a:moveTo>
                  <a:lnTo>
                    <a:pt x="157" y="565"/>
                  </a:lnTo>
                  <a:lnTo>
                    <a:pt x="355" y="390"/>
                  </a:lnTo>
                  <a:lnTo>
                    <a:pt x="562" y="249"/>
                  </a:lnTo>
                  <a:lnTo>
                    <a:pt x="754" y="150"/>
                  </a:lnTo>
                  <a:lnTo>
                    <a:pt x="962" y="59"/>
                  </a:lnTo>
                  <a:lnTo>
                    <a:pt x="1184" y="0"/>
                  </a:lnTo>
                  <a:lnTo>
                    <a:pt x="1036" y="84"/>
                  </a:lnTo>
                  <a:lnTo>
                    <a:pt x="794" y="217"/>
                  </a:lnTo>
                  <a:lnTo>
                    <a:pt x="597" y="333"/>
                  </a:lnTo>
                  <a:lnTo>
                    <a:pt x="422" y="449"/>
                  </a:lnTo>
                  <a:lnTo>
                    <a:pt x="298" y="540"/>
                  </a:lnTo>
                  <a:lnTo>
                    <a:pt x="148" y="664"/>
                  </a:lnTo>
                  <a:lnTo>
                    <a:pt x="17" y="797"/>
                  </a:lnTo>
                  <a:lnTo>
                    <a:pt x="0" y="723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24" name="Freeform 20"/>
            <p:cNvSpPr>
              <a:spLocks/>
            </p:cNvSpPr>
            <p:nvPr/>
          </p:nvSpPr>
          <p:spPr bwMode="auto">
            <a:xfrm>
              <a:off x="4244" y="2174"/>
              <a:ext cx="952" cy="444"/>
            </a:xfrm>
            <a:custGeom>
              <a:avLst/>
              <a:gdLst/>
              <a:ahLst/>
              <a:cxnLst>
                <a:cxn ang="0">
                  <a:pos x="0" y="324"/>
                </a:cxn>
                <a:cxn ang="0">
                  <a:pos x="124" y="116"/>
                </a:cxn>
                <a:cxn ang="0">
                  <a:pos x="247" y="0"/>
                </a:cxn>
                <a:cxn ang="0">
                  <a:pos x="314" y="33"/>
                </a:cxn>
                <a:cxn ang="0">
                  <a:pos x="289" y="373"/>
                </a:cxn>
                <a:cxn ang="0">
                  <a:pos x="380" y="381"/>
                </a:cxn>
                <a:cxn ang="0">
                  <a:pos x="439" y="422"/>
                </a:cxn>
                <a:cxn ang="0">
                  <a:pos x="464" y="523"/>
                </a:cxn>
                <a:cxn ang="0">
                  <a:pos x="472" y="671"/>
                </a:cxn>
                <a:cxn ang="0">
                  <a:pos x="629" y="514"/>
                </a:cxn>
                <a:cxn ang="0">
                  <a:pos x="804" y="398"/>
                </a:cxn>
                <a:cxn ang="0">
                  <a:pos x="1002" y="299"/>
                </a:cxn>
                <a:cxn ang="0">
                  <a:pos x="1209" y="198"/>
                </a:cxn>
                <a:cxn ang="0">
                  <a:pos x="1483" y="99"/>
                </a:cxn>
                <a:cxn ang="0">
                  <a:pos x="1732" y="67"/>
                </a:cxn>
                <a:cxn ang="0">
                  <a:pos x="1905" y="75"/>
                </a:cxn>
                <a:cxn ang="0">
                  <a:pos x="1839" y="124"/>
                </a:cxn>
                <a:cxn ang="0">
                  <a:pos x="1500" y="198"/>
                </a:cxn>
                <a:cxn ang="0">
                  <a:pos x="1276" y="274"/>
                </a:cxn>
                <a:cxn ang="0">
                  <a:pos x="1086" y="365"/>
                </a:cxn>
                <a:cxn ang="0">
                  <a:pos x="894" y="457"/>
                </a:cxn>
                <a:cxn ang="0">
                  <a:pos x="704" y="580"/>
                </a:cxn>
                <a:cxn ang="0">
                  <a:pos x="612" y="662"/>
                </a:cxn>
                <a:cxn ang="0">
                  <a:pos x="513" y="746"/>
                </a:cxn>
                <a:cxn ang="0">
                  <a:pos x="489" y="888"/>
                </a:cxn>
                <a:cxn ang="0">
                  <a:pos x="388" y="797"/>
                </a:cxn>
                <a:cxn ang="0">
                  <a:pos x="388" y="656"/>
                </a:cxn>
                <a:cxn ang="0">
                  <a:pos x="388" y="531"/>
                </a:cxn>
                <a:cxn ang="0">
                  <a:pos x="373" y="481"/>
                </a:cxn>
                <a:cxn ang="0">
                  <a:pos x="306" y="447"/>
                </a:cxn>
                <a:cxn ang="0">
                  <a:pos x="240" y="440"/>
                </a:cxn>
                <a:cxn ang="0">
                  <a:pos x="207" y="398"/>
                </a:cxn>
                <a:cxn ang="0">
                  <a:pos x="215" y="149"/>
                </a:cxn>
                <a:cxn ang="0">
                  <a:pos x="156" y="232"/>
                </a:cxn>
                <a:cxn ang="0">
                  <a:pos x="131" y="299"/>
                </a:cxn>
                <a:cxn ang="0">
                  <a:pos x="57" y="405"/>
                </a:cxn>
                <a:cxn ang="0">
                  <a:pos x="0" y="324"/>
                </a:cxn>
                <a:cxn ang="0">
                  <a:pos x="0" y="324"/>
                </a:cxn>
              </a:cxnLst>
              <a:rect l="0" t="0" r="r" b="b"/>
              <a:pathLst>
                <a:path w="1905" h="888">
                  <a:moveTo>
                    <a:pt x="0" y="324"/>
                  </a:moveTo>
                  <a:lnTo>
                    <a:pt x="124" y="116"/>
                  </a:lnTo>
                  <a:lnTo>
                    <a:pt x="247" y="0"/>
                  </a:lnTo>
                  <a:lnTo>
                    <a:pt x="314" y="33"/>
                  </a:lnTo>
                  <a:lnTo>
                    <a:pt x="289" y="373"/>
                  </a:lnTo>
                  <a:lnTo>
                    <a:pt x="380" y="381"/>
                  </a:lnTo>
                  <a:lnTo>
                    <a:pt x="439" y="422"/>
                  </a:lnTo>
                  <a:lnTo>
                    <a:pt x="464" y="523"/>
                  </a:lnTo>
                  <a:lnTo>
                    <a:pt x="472" y="671"/>
                  </a:lnTo>
                  <a:lnTo>
                    <a:pt x="629" y="514"/>
                  </a:lnTo>
                  <a:lnTo>
                    <a:pt x="804" y="398"/>
                  </a:lnTo>
                  <a:lnTo>
                    <a:pt x="1002" y="299"/>
                  </a:lnTo>
                  <a:lnTo>
                    <a:pt x="1209" y="198"/>
                  </a:lnTo>
                  <a:lnTo>
                    <a:pt x="1483" y="99"/>
                  </a:lnTo>
                  <a:lnTo>
                    <a:pt x="1732" y="67"/>
                  </a:lnTo>
                  <a:lnTo>
                    <a:pt x="1905" y="75"/>
                  </a:lnTo>
                  <a:lnTo>
                    <a:pt x="1839" y="124"/>
                  </a:lnTo>
                  <a:lnTo>
                    <a:pt x="1500" y="198"/>
                  </a:lnTo>
                  <a:lnTo>
                    <a:pt x="1276" y="274"/>
                  </a:lnTo>
                  <a:lnTo>
                    <a:pt x="1086" y="365"/>
                  </a:lnTo>
                  <a:lnTo>
                    <a:pt x="894" y="457"/>
                  </a:lnTo>
                  <a:lnTo>
                    <a:pt x="704" y="580"/>
                  </a:lnTo>
                  <a:lnTo>
                    <a:pt x="612" y="662"/>
                  </a:lnTo>
                  <a:lnTo>
                    <a:pt x="513" y="746"/>
                  </a:lnTo>
                  <a:lnTo>
                    <a:pt x="489" y="888"/>
                  </a:lnTo>
                  <a:lnTo>
                    <a:pt x="388" y="797"/>
                  </a:lnTo>
                  <a:lnTo>
                    <a:pt x="388" y="656"/>
                  </a:lnTo>
                  <a:lnTo>
                    <a:pt x="388" y="531"/>
                  </a:lnTo>
                  <a:lnTo>
                    <a:pt x="373" y="481"/>
                  </a:lnTo>
                  <a:lnTo>
                    <a:pt x="306" y="447"/>
                  </a:lnTo>
                  <a:lnTo>
                    <a:pt x="240" y="440"/>
                  </a:lnTo>
                  <a:lnTo>
                    <a:pt x="207" y="398"/>
                  </a:lnTo>
                  <a:lnTo>
                    <a:pt x="215" y="149"/>
                  </a:lnTo>
                  <a:lnTo>
                    <a:pt x="156" y="232"/>
                  </a:lnTo>
                  <a:lnTo>
                    <a:pt x="131" y="299"/>
                  </a:lnTo>
                  <a:lnTo>
                    <a:pt x="57" y="405"/>
                  </a:lnTo>
                  <a:lnTo>
                    <a:pt x="0" y="324"/>
                  </a:lnTo>
                  <a:lnTo>
                    <a:pt x="0" y="3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25" name="Freeform 21"/>
            <p:cNvSpPr>
              <a:spLocks/>
            </p:cNvSpPr>
            <p:nvPr/>
          </p:nvSpPr>
          <p:spPr bwMode="auto">
            <a:xfrm>
              <a:off x="4451" y="1671"/>
              <a:ext cx="1309" cy="116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49" y="118"/>
                </a:cxn>
                <a:cxn ang="0">
                  <a:pos x="15" y="308"/>
                </a:cxn>
                <a:cxn ang="0">
                  <a:pos x="0" y="540"/>
                </a:cxn>
                <a:cxn ang="0">
                  <a:pos x="24" y="764"/>
                </a:cxn>
                <a:cxn ang="0">
                  <a:pos x="57" y="964"/>
                </a:cxn>
                <a:cxn ang="0">
                  <a:pos x="98" y="1146"/>
                </a:cxn>
                <a:cxn ang="0">
                  <a:pos x="165" y="1321"/>
                </a:cxn>
                <a:cxn ang="0">
                  <a:pos x="256" y="1553"/>
                </a:cxn>
                <a:cxn ang="0">
                  <a:pos x="363" y="1718"/>
                </a:cxn>
                <a:cxn ang="0">
                  <a:pos x="488" y="1868"/>
                </a:cxn>
                <a:cxn ang="0">
                  <a:pos x="671" y="2034"/>
                </a:cxn>
                <a:cxn ang="0">
                  <a:pos x="994" y="2300"/>
                </a:cxn>
                <a:cxn ang="0">
                  <a:pos x="1251" y="2332"/>
                </a:cxn>
                <a:cxn ang="0">
                  <a:pos x="1135" y="2224"/>
                </a:cxn>
                <a:cxn ang="0">
                  <a:pos x="1258" y="2182"/>
                </a:cxn>
                <a:cxn ang="0">
                  <a:pos x="1482" y="2157"/>
                </a:cxn>
                <a:cxn ang="0">
                  <a:pos x="1557" y="2182"/>
                </a:cxn>
                <a:cxn ang="0">
                  <a:pos x="1648" y="2182"/>
                </a:cxn>
                <a:cxn ang="0">
                  <a:pos x="1739" y="2142"/>
                </a:cxn>
                <a:cxn ang="0">
                  <a:pos x="1897" y="2125"/>
                </a:cxn>
                <a:cxn ang="0">
                  <a:pos x="1897" y="2216"/>
                </a:cxn>
                <a:cxn ang="0">
                  <a:pos x="2055" y="2117"/>
                </a:cxn>
                <a:cxn ang="0">
                  <a:pos x="2245" y="1967"/>
                </a:cxn>
                <a:cxn ang="0">
                  <a:pos x="2410" y="1810"/>
                </a:cxn>
                <a:cxn ang="0">
                  <a:pos x="2526" y="1686"/>
                </a:cxn>
                <a:cxn ang="0">
                  <a:pos x="2617" y="1519"/>
                </a:cxn>
                <a:cxn ang="0">
                  <a:pos x="2543" y="1528"/>
                </a:cxn>
                <a:cxn ang="0">
                  <a:pos x="2494" y="1595"/>
                </a:cxn>
                <a:cxn ang="0">
                  <a:pos x="2395" y="1701"/>
                </a:cxn>
                <a:cxn ang="0">
                  <a:pos x="2311" y="1817"/>
                </a:cxn>
                <a:cxn ang="0">
                  <a:pos x="2112" y="1975"/>
                </a:cxn>
                <a:cxn ang="0">
                  <a:pos x="1963" y="2066"/>
                </a:cxn>
                <a:cxn ang="0">
                  <a:pos x="1798" y="2066"/>
                </a:cxn>
                <a:cxn ang="0">
                  <a:pos x="1682" y="2091"/>
                </a:cxn>
                <a:cxn ang="0">
                  <a:pos x="1606" y="2108"/>
                </a:cxn>
                <a:cxn ang="0">
                  <a:pos x="1648" y="2024"/>
                </a:cxn>
                <a:cxn ang="0">
                  <a:pos x="1722" y="1868"/>
                </a:cxn>
                <a:cxn ang="0">
                  <a:pos x="1665" y="1901"/>
                </a:cxn>
                <a:cxn ang="0">
                  <a:pos x="1581" y="2017"/>
                </a:cxn>
                <a:cxn ang="0">
                  <a:pos x="1532" y="2083"/>
                </a:cxn>
                <a:cxn ang="0">
                  <a:pos x="1308" y="2125"/>
                </a:cxn>
                <a:cxn ang="0">
                  <a:pos x="1192" y="2150"/>
                </a:cxn>
                <a:cxn ang="0">
                  <a:pos x="1076" y="2157"/>
                </a:cxn>
                <a:cxn ang="0">
                  <a:pos x="960" y="2108"/>
                </a:cxn>
                <a:cxn ang="0">
                  <a:pos x="836" y="2034"/>
                </a:cxn>
                <a:cxn ang="0">
                  <a:pos x="695" y="1901"/>
                </a:cxn>
                <a:cxn ang="0">
                  <a:pos x="562" y="1777"/>
                </a:cxn>
                <a:cxn ang="0">
                  <a:pos x="439" y="1627"/>
                </a:cxn>
                <a:cxn ang="0">
                  <a:pos x="338" y="1486"/>
                </a:cxn>
                <a:cxn ang="0">
                  <a:pos x="256" y="1311"/>
                </a:cxn>
                <a:cxn ang="0">
                  <a:pos x="190" y="1137"/>
                </a:cxn>
                <a:cxn ang="0">
                  <a:pos x="148" y="988"/>
                </a:cxn>
                <a:cxn ang="0">
                  <a:pos x="115" y="806"/>
                </a:cxn>
                <a:cxn ang="0">
                  <a:pos x="98" y="582"/>
                </a:cxn>
                <a:cxn ang="0">
                  <a:pos x="74" y="340"/>
                </a:cxn>
                <a:cxn ang="0">
                  <a:pos x="106" y="175"/>
                </a:cxn>
                <a:cxn ang="0">
                  <a:pos x="115" y="76"/>
                </a:cxn>
                <a:cxn ang="0">
                  <a:pos x="98" y="0"/>
                </a:cxn>
                <a:cxn ang="0">
                  <a:pos x="98" y="0"/>
                </a:cxn>
              </a:cxnLst>
              <a:rect l="0" t="0" r="r" b="b"/>
              <a:pathLst>
                <a:path w="2617" h="2332">
                  <a:moveTo>
                    <a:pt x="98" y="0"/>
                  </a:moveTo>
                  <a:lnTo>
                    <a:pt x="49" y="118"/>
                  </a:lnTo>
                  <a:lnTo>
                    <a:pt x="15" y="308"/>
                  </a:lnTo>
                  <a:lnTo>
                    <a:pt x="0" y="540"/>
                  </a:lnTo>
                  <a:lnTo>
                    <a:pt x="24" y="764"/>
                  </a:lnTo>
                  <a:lnTo>
                    <a:pt x="57" y="964"/>
                  </a:lnTo>
                  <a:lnTo>
                    <a:pt x="98" y="1146"/>
                  </a:lnTo>
                  <a:lnTo>
                    <a:pt x="165" y="1321"/>
                  </a:lnTo>
                  <a:lnTo>
                    <a:pt x="256" y="1553"/>
                  </a:lnTo>
                  <a:lnTo>
                    <a:pt x="363" y="1718"/>
                  </a:lnTo>
                  <a:lnTo>
                    <a:pt x="488" y="1868"/>
                  </a:lnTo>
                  <a:lnTo>
                    <a:pt x="671" y="2034"/>
                  </a:lnTo>
                  <a:lnTo>
                    <a:pt x="994" y="2300"/>
                  </a:lnTo>
                  <a:lnTo>
                    <a:pt x="1251" y="2332"/>
                  </a:lnTo>
                  <a:lnTo>
                    <a:pt x="1135" y="2224"/>
                  </a:lnTo>
                  <a:lnTo>
                    <a:pt x="1258" y="2182"/>
                  </a:lnTo>
                  <a:lnTo>
                    <a:pt x="1482" y="2157"/>
                  </a:lnTo>
                  <a:lnTo>
                    <a:pt x="1557" y="2182"/>
                  </a:lnTo>
                  <a:lnTo>
                    <a:pt x="1648" y="2182"/>
                  </a:lnTo>
                  <a:lnTo>
                    <a:pt x="1739" y="2142"/>
                  </a:lnTo>
                  <a:lnTo>
                    <a:pt x="1897" y="2125"/>
                  </a:lnTo>
                  <a:lnTo>
                    <a:pt x="1897" y="2216"/>
                  </a:lnTo>
                  <a:lnTo>
                    <a:pt x="2055" y="2117"/>
                  </a:lnTo>
                  <a:lnTo>
                    <a:pt x="2245" y="1967"/>
                  </a:lnTo>
                  <a:lnTo>
                    <a:pt x="2410" y="1810"/>
                  </a:lnTo>
                  <a:lnTo>
                    <a:pt x="2526" y="1686"/>
                  </a:lnTo>
                  <a:lnTo>
                    <a:pt x="2617" y="1519"/>
                  </a:lnTo>
                  <a:lnTo>
                    <a:pt x="2543" y="1528"/>
                  </a:lnTo>
                  <a:lnTo>
                    <a:pt x="2494" y="1595"/>
                  </a:lnTo>
                  <a:lnTo>
                    <a:pt x="2395" y="1701"/>
                  </a:lnTo>
                  <a:lnTo>
                    <a:pt x="2311" y="1817"/>
                  </a:lnTo>
                  <a:lnTo>
                    <a:pt x="2112" y="1975"/>
                  </a:lnTo>
                  <a:lnTo>
                    <a:pt x="1963" y="2066"/>
                  </a:lnTo>
                  <a:lnTo>
                    <a:pt x="1798" y="2066"/>
                  </a:lnTo>
                  <a:lnTo>
                    <a:pt x="1682" y="2091"/>
                  </a:lnTo>
                  <a:lnTo>
                    <a:pt x="1606" y="2108"/>
                  </a:lnTo>
                  <a:lnTo>
                    <a:pt x="1648" y="2024"/>
                  </a:lnTo>
                  <a:lnTo>
                    <a:pt x="1722" y="1868"/>
                  </a:lnTo>
                  <a:lnTo>
                    <a:pt x="1665" y="1901"/>
                  </a:lnTo>
                  <a:lnTo>
                    <a:pt x="1581" y="2017"/>
                  </a:lnTo>
                  <a:lnTo>
                    <a:pt x="1532" y="2083"/>
                  </a:lnTo>
                  <a:lnTo>
                    <a:pt x="1308" y="2125"/>
                  </a:lnTo>
                  <a:lnTo>
                    <a:pt x="1192" y="2150"/>
                  </a:lnTo>
                  <a:lnTo>
                    <a:pt x="1076" y="2157"/>
                  </a:lnTo>
                  <a:lnTo>
                    <a:pt x="960" y="2108"/>
                  </a:lnTo>
                  <a:lnTo>
                    <a:pt x="836" y="2034"/>
                  </a:lnTo>
                  <a:lnTo>
                    <a:pt x="695" y="1901"/>
                  </a:lnTo>
                  <a:lnTo>
                    <a:pt x="562" y="1777"/>
                  </a:lnTo>
                  <a:lnTo>
                    <a:pt x="439" y="1627"/>
                  </a:lnTo>
                  <a:lnTo>
                    <a:pt x="338" y="1486"/>
                  </a:lnTo>
                  <a:lnTo>
                    <a:pt x="256" y="1311"/>
                  </a:lnTo>
                  <a:lnTo>
                    <a:pt x="190" y="1137"/>
                  </a:lnTo>
                  <a:lnTo>
                    <a:pt x="148" y="988"/>
                  </a:lnTo>
                  <a:lnTo>
                    <a:pt x="115" y="806"/>
                  </a:lnTo>
                  <a:lnTo>
                    <a:pt x="98" y="582"/>
                  </a:lnTo>
                  <a:lnTo>
                    <a:pt x="74" y="340"/>
                  </a:lnTo>
                  <a:lnTo>
                    <a:pt x="106" y="175"/>
                  </a:lnTo>
                  <a:lnTo>
                    <a:pt x="115" y="76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26" name="Freeform 22"/>
            <p:cNvSpPr>
              <a:spLocks/>
            </p:cNvSpPr>
            <p:nvPr/>
          </p:nvSpPr>
          <p:spPr bwMode="auto">
            <a:xfrm>
              <a:off x="4546" y="1199"/>
              <a:ext cx="348" cy="336"/>
            </a:xfrm>
            <a:custGeom>
              <a:avLst/>
              <a:gdLst/>
              <a:ahLst/>
              <a:cxnLst>
                <a:cxn ang="0">
                  <a:pos x="587" y="0"/>
                </a:cxn>
                <a:cxn ang="0">
                  <a:pos x="414" y="124"/>
                </a:cxn>
                <a:cxn ang="0">
                  <a:pos x="298" y="225"/>
                </a:cxn>
                <a:cxn ang="0">
                  <a:pos x="199" y="340"/>
                </a:cxn>
                <a:cxn ang="0">
                  <a:pos x="99" y="449"/>
                </a:cxn>
                <a:cxn ang="0">
                  <a:pos x="0" y="671"/>
                </a:cxn>
                <a:cxn ang="0">
                  <a:pos x="116" y="605"/>
                </a:cxn>
                <a:cxn ang="0">
                  <a:pos x="207" y="456"/>
                </a:cxn>
                <a:cxn ang="0">
                  <a:pos x="340" y="306"/>
                </a:cxn>
                <a:cxn ang="0">
                  <a:pos x="446" y="200"/>
                </a:cxn>
                <a:cxn ang="0">
                  <a:pos x="562" y="109"/>
                </a:cxn>
                <a:cxn ang="0">
                  <a:pos x="695" y="8"/>
                </a:cxn>
                <a:cxn ang="0">
                  <a:pos x="587" y="0"/>
                </a:cxn>
                <a:cxn ang="0">
                  <a:pos x="587" y="0"/>
                </a:cxn>
              </a:cxnLst>
              <a:rect l="0" t="0" r="r" b="b"/>
              <a:pathLst>
                <a:path w="695" h="671">
                  <a:moveTo>
                    <a:pt x="587" y="0"/>
                  </a:moveTo>
                  <a:lnTo>
                    <a:pt x="414" y="124"/>
                  </a:lnTo>
                  <a:lnTo>
                    <a:pt x="298" y="225"/>
                  </a:lnTo>
                  <a:lnTo>
                    <a:pt x="199" y="340"/>
                  </a:lnTo>
                  <a:lnTo>
                    <a:pt x="99" y="449"/>
                  </a:lnTo>
                  <a:lnTo>
                    <a:pt x="0" y="671"/>
                  </a:lnTo>
                  <a:lnTo>
                    <a:pt x="116" y="605"/>
                  </a:lnTo>
                  <a:lnTo>
                    <a:pt x="207" y="456"/>
                  </a:lnTo>
                  <a:lnTo>
                    <a:pt x="340" y="306"/>
                  </a:lnTo>
                  <a:lnTo>
                    <a:pt x="446" y="200"/>
                  </a:lnTo>
                  <a:lnTo>
                    <a:pt x="562" y="109"/>
                  </a:lnTo>
                  <a:lnTo>
                    <a:pt x="695" y="8"/>
                  </a:lnTo>
                  <a:lnTo>
                    <a:pt x="587" y="0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27" name="Freeform 23"/>
            <p:cNvSpPr>
              <a:spLocks/>
            </p:cNvSpPr>
            <p:nvPr/>
          </p:nvSpPr>
          <p:spPr bwMode="auto">
            <a:xfrm>
              <a:off x="5014" y="1211"/>
              <a:ext cx="447" cy="136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58" y="91"/>
                </a:cxn>
                <a:cxn ang="0">
                  <a:pos x="274" y="175"/>
                </a:cxn>
                <a:cxn ang="0">
                  <a:pos x="365" y="257"/>
                </a:cxn>
                <a:cxn ang="0">
                  <a:pos x="473" y="397"/>
                </a:cxn>
                <a:cxn ang="0">
                  <a:pos x="589" y="614"/>
                </a:cxn>
                <a:cxn ang="0">
                  <a:pos x="664" y="813"/>
                </a:cxn>
                <a:cxn ang="0">
                  <a:pos x="747" y="1038"/>
                </a:cxn>
                <a:cxn ang="0">
                  <a:pos x="797" y="1327"/>
                </a:cxn>
                <a:cxn ang="0">
                  <a:pos x="797" y="1709"/>
                </a:cxn>
                <a:cxn ang="0">
                  <a:pos x="789" y="2007"/>
                </a:cxn>
                <a:cxn ang="0">
                  <a:pos x="764" y="2174"/>
                </a:cxn>
                <a:cxn ang="0">
                  <a:pos x="730" y="2357"/>
                </a:cxn>
                <a:cxn ang="0">
                  <a:pos x="664" y="2555"/>
                </a:cxn>
                <a:cxn ang="0">
                  <a:pos x="597" y="2730"/>
                </a:cxn>
                <a:cxn ang="0">
                  <a:pos x="673" y="2671"/>
                </a:cxn>
                <a:cxn ang="0">
                  <a:pos x="764" y="2488"/>
                </a:cxn>
                <a:cxn ang="0">
                  <a:pos x="838" y="2224"/>
                </a:cxn>
                <a:cxn ang="0">
                  <a:pos x="880" y="1925"/>
                </a:cxn>
                <a:cxn ang="0">
                  <a:pos x="896" y="1709"/>
                </a:cxn>
                <a:cxn ang="0">
                  <a:pos x="871" y="1393"/>
                </a:cxn>
                <a:cxn ang="0">
                  <a:pos x="846" y="1112"/>
                </a:cxn>
                <a:cxn ang="0">
                  <a:pos x="789" y="912"/>
                </a:cxn>
                <a:cxn ang="0">
                  <a:pos x="722" y="713"/>
                </a:cxn>
                <a:cxn ang="0">
                  <a:pos x="607" y="449"/>
                </a:cxn>
                <a:cxn ang="0">
                  <a:pos x="515" y="291"/>
                </a:cxn>
                <a:cxn ang="0">
                  <a:pos x="375" y="150"/>
                </a:cxn>
                <a:cxn ang="0">
                  <a:pos x="241" y="66"/>
                </a:cxn>
                <a:cxn ang="0">
                  <a:pos x="158" y="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896" h="2730">
                  <a:moveTo>
                    <a:pt x="0" y="8"/>
                  </a:moveTo>
                  <a:lnTo>
                    <a:pt x="158" y="91"/>
                  </a:lnTo>
                  <a:lnTo>
                    <a:pt x="274" y="175"/>
                  </a:lnTo>
                  <a:lnTo>
                    <a:pt x="365" y="257"/>
                  </a:lnTo>
                  <a:lnTo>
                    <a:pt x="473" y="397"/>
                  </a:lnTo>
                  <a:lnTo>
                    <a:pt x="589" y="614"/>
                  </a:lnTo>
                  <a:lnTo>
                    <a:pt x="664" y="813"/>
                  </a:lnTo>
                  <a:lnTo>
                    <a:pt x="747" y="1038"/>
                  </a:lnTo>
                  <a:lnTo>
                    <a:pt x="797" y="1327"/>
                  </a:lnTo>
                  <a:lnTo>
                    <a:pt x="797" y="1709"/>
                  </a:lnTo>
                  <a:lnTo>
                    <a:pt x="789" y="2007"/>
                  </a:lnTo>
                  <a:lnTo>
                    <a:pt x="764" y="2174"/>
                  </a:lnTo>
                  <a:lnTo>
                    <a:pt x="730" y="2357"/>
                  </a:lnTo>
                  <a:lnTo>
                    <a:pt x="664" y="2555"/>
                  </a:lnTo>
                  <a:lnTo>
                    <a:pt x="597" y="2730"/>
                  </a:lnTo>
                  <a:lnTo>
                    <a:pt x="673" y="2671"/>
                  </a:lnTo>
                  <a:lnTo>
                    <a:pt x="764" y="2488"/>
                  </a:lnTo>
                  <a:lnTo>
                    <a:pt x="838" y="2224"/>
                  </a:lnTo>
                  <a:lnTo>
                    <a:pt x="880" y="1925"/>
                  </a:lnTo>
                  <a:lnTo>
                    <a:pt x="896" y="1709"/>
                  </a:lnTo>
                  <a:lnTo>
                    <a:pt x="871" y="1393"/>
                  </a:lnTo>
                  <a:lnTo>
                    <a:pt x="846" y="1112"/>
                  </a:lnTo>
                  <a:lnTo>
                    <a:pt x="789" y="912"/>
                  </a:lnTo>
                  <a:lnTo>
                    <a:pt x="722" y="713"/>
                  </a:lnTo>
                  <a:lnTo>
                    <a:pt x="607" y="449"/>
                  </a:lnTo>
                  <a:lnTo>
                    <a:pt x="515" y="291"/>
                  </a:lnTo>
                  <a:lnTo>
                    <a:pt x="375" y="150"/>
                  </a:lnTo>
                  <a:lnTo>
                    <a:pt x="241" y="66"/>
                  </a:lnTo>
                  <a:lnTo>
                    <a:pt x="158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28" name="Freeform 24"/>
            <p:cNvSpPr>
              <a:spLocks/>
            </p:cNvSpPr>
            <p:nvPr/>
          </p:nvSpPr>
          <p:spPr bwMode="auto">
            <a:xfrm>
              <a:off x="4902" y="1675"/>
              <a:ext cx="1132" cy="337"/>
            </a:xfrm>
            <a:custGeom>
              <a:avLst/>
              <a:gdLst/>
              <a:ahLst/>
              <a:cxnLst>
                <a:cxn ang="0">
                  <a:pos x="32" y="134"/>
                </a:cxn>
                <a:cxn ang="0">
                  <a:pos x="315" y="68"/>
                </a:cxn>
                <a:cxn ang="0">
                  <a:pos x="597" y="26"/>
                </a:cxn>
                <a:cxn ang="0">
                  <a:pos x="819" y="17"/>
                </a:cxn>
                <a:cxn ang="0">
                  <a:pos x="1040" y="0"/>
                </a:cxn>
                <a:cxn ang="0">
                  <a:pos x="1325" y="34"/>
                </a:cxn>
                <a:cxn ang="0">
                  <a:pos x="1541" y="83"/>
                </a:cxn>
                <a:cxn ang="0">
                  <a:pos x="1714" y="134"/>
                </a:cxn>
                <a:cxn ang="0">
                  <a:pos x="1922" y="201"/>
                </a:cxn>
                <a:cxn ang="0">
                  <a:pos x="2055" y="283"/>
                </a:cxn>
                <a:cxn ang="0">
                  <a:pos x="2262" y="450"/>
                </a:cxn>
                <a:cxn ang="0">
                  <a:pos x="2237" y="672"/>
                </a:cxn>
                <a:cxn ang="0">
                  <a:pos x="2121" y="615"/>
                </a:cxn>
                <a:cxn ang="0">
                  <a:pos x="2087" y="541"/>
                </a:cxn>
                <a:cxn ang="0">
                  <a:pos x="2121" y="490"/>
                </a:cxn>
                <a:cxn ang="0">
                  <a:pos x="2062" y="416"/>
                </a:cxn>
                <a:cxn ang="0">
                  <a:pos x="1897" y="300"/>
                </a:cxn>
                <a:cxn ang="0">
                  <a:pos x="1749" y="241"/>
                </a:cxn>
                <a:cxn ang="0">
                  <a:pos x="1517" y="167"/>
                </a:cxn>
                <a:cxn ang="0">
                  <a:pos x="1285" y="117"/>
                </a:cxn>
                <a:cxn ang="0">
                  <a:pos x="1085" y="100"/>
                </a:cxn>
                <a:cxn ang="0">
                  <a:pos x="861" y="83"/>
                </a:cxn>
                <a:cxn ang="0">
                  <a:pos x="629" y="93"/>
                </a:cxn>
                <a:cxn ang="0">
                  <a:pos x="397" y="125"/>
                </a:cxn>
                <a:cxn ang="0">
                  <a:pos x="232" y="159"/>
                </a:cxn>
                <a:cxn ang="0">
                  <a:pos x="0" y="216"/>
                </a:cxn>
                <a:cxn ang="0">
                  <a:pos x="32" y="134"/>
                </a:cxn>
                <a:cxn ang="0">
                  <a:pos x="32" y="134"/>
                </a:cxn>
              </a:cxnLst>
              <a:rect l="0" t="0" r="r" b="b"/>
              <a:pathLst>
                <a:path w="2262" h="672">
                  <a:moveTo>
                    <a:pt x="32" y="134"/>
                  </a:moveTo>
                  <a:lnTo>
                    <a:pt x="315" y="68"/>
                  </a:lnTo>
                  <a:lnTo>
                    <a:pt x="597" y="26"/>
                  </a:lnTo>
                  <a:lnTo>
                    <a:pt x="819" y="17"/>
                  </a:lnTo>
                  <a:lnTo>
                    <a:pt x="1040" y="0"/>
                  </a:lnTo>
                  <a:lnTo>
                    <a:pt x="1325" y="34"/>
                  </a:lnTo>
                  <a:lnTo>
                    <a:pt x="1541" y="83"/>
                  </a:lnTo>
                  <a:lnTo>
                    <a:pt x="1714" y="134"/>
                  </a:lnTo>
                  <a:lnTo>
                    <a:pt x="1922" y="201"/>
                  </a:lnTo>
                  <a:lnTo>
                    <a:pt x="2055" y="283"/>
                  </a:lnTo>
                  <a:lnTo>
                    <a:pt x="2262" y="450"/>
                  </a:lnTo>
                  <a:lnTo>
                    <a:pt x="2237" y="672"/>
                  </a:lnTo>
                  <a:lnTo>
                    <a:pt x="2121" y="615"/>
                  </a:lnTo>
                  <a:lnTo>
                    <a:pt x="2087" y="541"/>
                  </a:lnTo>
                  <a:lnTo>
                    <a:pt x="2121" y="490"/>
                  </a:lnTo>
                  <a:lnTo>
                    <a:pt x="2062" y="416"/>
                  </a:lnTo>
                  <a:lnTo>
                    <a:pt x="1897" y="300"/>
                  </a:lnTo>
                  <a:lnTo>
                    <a:pt x="1749" y="241"/>
                  </a:lnTo>
                  <a:lnTo>
                    <a:pt x="1517" y="167"/>
                  </a:lnTo>
                  <a:lnTo>
                    <a:pt x="1285" y="117"/>
                  </a:lnTo>
                  <a:lnTo>
                    <a:pt x="1085" y="100"/>
                  </a:lnTo>
                  <a:lnTo>
                    <a:pt x="861" y="83"/>
                  </a:lnTo>
                  <a:lnTo>
                    <a:pt x="629" y="93"/>
                  </a:lnTo>
                  <a:lnTo>
                    <a:pt x="397" y="125"/>
                  </a:lnTo>
                  <a:lnTo>
                    <a:pt x="232" y="159"/>
                  </a:lnTo>
                  <a:lnTo>
                    <a:pt x="0" y="216"/>
                  </a:lnTo>
                  <a:lnTo>
                    <a:pt x="32" y="134"/>
                  </a:lnTo>
                  <a:lnTo>
                    <a:pt x="32" y="1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29" name="Freeform 25"/>
            <p:cNvSpPr>
              <a:spLocks/>
            </p:cNvSpPr>
            <p:nvPr/>
          </p:nvSpPr>
          <p:spPr bwMode="auto">
            <a:xfrm>
              <a:off x="5118" y="1975"/>
              <a:ext cx="278" cy="103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183" y="67"/>
                </a:cxn>
                <a:cxn ang="0">
                  <a:pos x="323" y="17"/>
                </a:cxn>
                <a:cxn ang="0">
                  <a:pos x="555" y="0"/>
                </a:cxn>
                <a:cxn ang="0">
                  <a:pos x="521" y="67"/>
                </a:cxn>
                <a:cxn ang="0">
                  <a:pos x="363" y="67"/>
                </a:cxn>
                <a:cxn ang="0">
                  <a:pos x="223" y="116"/>
                </a:cxn>
                <a:cxn ang="0">
                  <a:pos x="124" y="166"/>
                </a:cxn>
                <a:cxn ang="0">
                  <a:pos x="25" y="207"/>
                </a:cxn>
                <a:cxn ang="0">
                  <a:pos x="0" y="133"/>
                </a:cxn>
                <a:cxn ang="0">
                  <a:pos x="0" y="133"/>
                </a:cxn>
              </a:cxnLst>
              <a:rect l="0" t="0" r="r" b="b"/>
              <a:pathLst>
                <a:path w="555" h="207">
                  <a:moveTo>
                    <a:pt x="0" y="133"/>
                  </a:moveTo>
                  <a:lnTo>
                    <a:pt x="183" y="67"/>
                  </a:lnTo>
                  <a:lnTo>
                    <a:pt x="323" y="17"/>
                  </a:lnTo>
                  <a:lnTo>
                    <a:pt x="555" y="0"/>
                  </a:lnTo>
                  <a:lnTo>
                    <a:pt x="521" y="67"/>
                  </a:lnTo>
                  <a:lnTo>
                    <a:pt x="363" y="67"/>
                  </a:lnTo>
                  <a:lnTo>
                    <a:pt x="223" y="116"/>
                  </a:lnTo>
                  <a:lnTo>
                    <a:pt x="124" y="166"/>
                  </a:lnTo>
                  <a:lnTo>
                    <a:pt x="25" y="207"/>
                  </a:lnTo>
                  <a:lnTo>
                    <a:pt x="0" y="133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30" name="Freeform 26"/>
            <p:cNvSpPr>
              <a:spLocks/>
            </p:cNvSpPr>
            <p:nvPr/>
          </p:nvSpPr>
          <p:spPr bwMode="auto">
            <a:xfrm>
              <a:off x="5308" y="2207"/>
              <a:ext cx="543" cy="415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232" y="0"/>
                </a:cxn>
                <a:cxn ang="0">
                  <a:pos x="514" y="25"/>
                </a:cxn>
                <a:cxn ang="0">
                  <a:pos x="681" y="65"/>
                </a:cxn>
                <a:cxn ang="0">
                  <a:pos x="822" y="131"/>
                </a:cxn>
                <a:cxn ang="0">
                  <a:pos x="928" y="222"/>
                </a:cxn>
                <a:cxn ang="0">
                  <a:pos x="1004" y="298"/>
                </a:cxn>
                <a:cxn ang="0">
                  <a:pos x="1054" y="397"/>
                </a:cxn>
                <a:cxn ang="0">
                  <a:pos x="1086" y="629"/>
                </a:cxn>
                <a:cxn ang="0">
                  <a:pos x="837" y="829"/>
                </a:cxn>
                <a:cxn ang="0">
                  <a:pos x="913" y="663"/>
                </a:cxn>
                <a:cxn ang="0">
                  <a:pos x="945" y="523"/>
                </a:cxn>
                <a:cxn ang="0">
                  <a:pos x="938" y="373"/>
                </a:cxn>
                <a:cxn ang="0">
                  <a:pos x="862" y="264"/>
                </a:cxn>
                <a:cxn ang="0">
                  <a:pos x="755" y="198"/>
                </a:cxn>
                <a:cxn ang="0">
                  <a:pos x="622" y="141"/>
                </a:cxn>
                <a:cxn ang="0">
                  <a:pos x="481" y="116"/>
                </a:cxn>
                <a:cxn ang="0">
                  <a:pos x="316" y="82"/>
                </a:cxn>
                <a:cxn ang="0">
                  <a:pos x="109" y="74"/>
                </a:cxn>
                <a:cxn ang="0">
                  <a:pos x="8" y="91"/>
                </a:cxn>
                <a:cxn ang="0">
                  <a:pos x="0" y="32"/>
                </a:cxn>
                <a:cxn ang="0">
                  <a:pos x="0" y="32"/>
                </a:cxn>
              </a:cxnLst>
              <a:rect l="0" t="0" r="r" b="b"/>
              <a:pathLst>
                <a:path w="1086" h="829">
                  <a:moveTo>
                    <a:pt x="0" y="32"/>
                  </a:moveTo>
                  <a:lnTo>
                    <a:pt x="232" y="0"/>
                  </a:lnTo>
                  <a:lnTo>
                    <a:pt x="514" y="25"/>
                  </a:lnTo>
                  <a:lnTo>
                    <a:pt x="681" y="65"/>
                  </a:lnTo>
                  <a:lnTo>
                    <a:pt x="822" y="131"/>
                  </a:lnTo>
                  <a:lnTo>
                    <a:pt x="928" y="222"/>
                  </a:lnTo>
                  <a:lnTo>
                    <a:pt x="1004" y="298"/>
                  </a:lnTo>
                  <a:lnTo>
                    <a:pt x="1054" y="397"/>
                  </a:lnTo>
                  <a:lnTo>
                    <a:pt x="1086" y="629"/>
                  </a:lnTo>
                  <a:lnTo>
                    <a:pt x="837" y="829"/>
                  </a:lnTo>
                  <a:lnTo>
                    <a:pt x="913" y="663"/>
                  </a:lnTo>
                  <a:lnTo>
                    <a:pt x="945" y="523"/>
                  </a:lnTo>
                  <a:lnTo>
                    <a:pt x="938" y="373"/>
                  </a:lnTo>
                  <a:lnTo>
                    <a:pt x="862" y="264"/>
                  </a:lnTo>
                  <a:lnTo>
                    <a:pt x="755" y="198"/>
                  </a:lnTo>
                  <a:lnTo>
                    <a:pt x="622" y="141"/>
                  </a:lnTo>
                  <a:lnTo>
                    <a:pt x="481" y="116"/>
                  </a:lnTo>
                  <a:lnTo>
                    <a:pt x="316" y="82"/>
                  </a:lnTo>
                  <a:lnTo>
                    <a:pt x="109" y="74"/>
                  </a:lnTo>
                  <a:lnTo>
                    <a:pt x="8" y="91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31" name="Freeform 27"/>
            <p:cNvSpPr>
              <a:spLocks/>
            </p:cNvSpPr>
            <p:nvPr/>
          </p:nvSpPr>
          <p:spPr bwMode="auto">
            <a:xfrm>
              <a:off x="5387" y="1992"/>
              <a:ext cx="228" cy="431"/>
            </a:xfrm>
            <a:custGeom>
              <a:avLst/>
              <a:gdLst/>
              <a:ahLst/>
              <a:cxnLst>
                <a:cxn ang="0">
                  <a:pos x="225" y="0"/>
                </a:cxn>
                <a:cxn ang="0">
                  <a:pos x="274" y="49"/>
                </a:cxn>
                <a:cxn ang="0">
                  <a:pos x="407" y="57"/>
                </a:cxn>
                <a:cxn ang="0">
                  <a:pos x="457" y="115"/>
                </a:cxn>
                <a:cxn ang="0">
                  <a:pos x="439" y="298"/>
                </a:cxn>
                <a:cxn ang="0">
                  <a:pos x="407" y="505"/>
                </a:cxn>
                <a:cxn ang="0">
                  <a:pos x="380" y="695"/>
                </a:cxn>
                <a:cxn ang="0">
                  <a:pos x="356" y="811"/>
                </a:cxn>
                <a:cxn ang="0">
                  <a:pos x="240" y="862"/>
                </a:cxn>
                <a:cxn ang="0">
                  <a:pos x="0" y="862"/>
                </a:cxn>
                <a:cxn ang="0">
                  <a:pos x="17" y="811"/>
                </a:cxn>
                <a:cxn ang="0">
                  <a:pos x="116" y="821"/>
                </a:cxn>
                <a:cxn ang="0">
                  <a:pos x="240" y="779"/>
                </a:cxn>
                <a:cxn ang="0">
                  <a:pos x="306" y="705"/>
                </a:cxn>
                <a:cxn ang="0">
                  <a:pos x="323" y="522"/>
                </a:cxn>
                <a:cxn ang="0">
                  <a:pos x="365" y="264"/>
                </a:cxn>
                <a:cxn ang="0">
                  <a:pos x="356" y="140"/>
                </a:cxn>
                <a:cxn ang="0">
                  <a:pos x="291" y="115"/>
                </a:cxn>
                <a:cxn ang="0">
                  <a:pos x="215" y="91"/>
                </a:cxn>
                <a:cxn ang="0">
                  <a:pos x="225" y="0"/>
                </a:cxn>
                <a:cxn ang="0">
                  <a:pos x="225" y="0"/>
                </a:cxn>
              </a:cxnLst>
              <a:rect l="0" t="0" r="r" b="b"/>
              <a:pathLst>
                <a:path w="457" h="862">
                  <a:moveTo>
                    <a:pt x="225" y="0"/>
                  </a:moveTo>
                  <a:lnTo>
                    <a:pt x="274" y="49"/>
                  </a:lnTo>
                  <a:lnTo>
                    <a:pt x="407" y="57"/>
                  </a:lnTo>
                  <a:lnTo>
                    <a:pt x="457" y="115"/>
                  </a:lnTo>
                  <a:lnTo>
                    <a:pt x="439" y="298"/>
                  </a:lnTo>
                  <a:lnTo>
                    <a:pt x="407" y="505"/>
                  </a:lnTo>
                  <a:lnTo>
                    <a:pt x="380" y="695"/>
                  </a:lnTo>
                  <a:lnTo>
                    <a:pt x="356" y="811"/>
                  </a:lnTo>
                  <a:lnTo>
                    <a:pt x="240" y="862"/>
                  </a:lnTo>
                  <a:lnTo>
                    <a:pt x="0" y="862"/>
                  </a:lnTo>
                  <a:lnTo>
                    <a:pt x="17" y="811"/>
                  </a:lnTo>
                  <a:lnTo>
                    <a:pt x="116" y="821"/>
                  </a:lnTo>
                  <a:lnTo>
                    <a:pt x="240" y="779"/>
                  </a:lnTo>
                  <a:lnTo>
                    <a:pt x="306" y="705"/>
                  </a:lnTo>
                  <a:lnTo>
                    <a:pt x="323" y="522"/>
                  </a:lnTo>
                  <a:lnTo>
                    <a:pt x="365" y="264"/>
                  </a:lnTo>
                  <a:lnTo>
                    <a:pt x="356" y="140"/>
                  </a:lnTo>
                  <a:lnTo>
                    <a:pt x="291" y="115"/>
                  </a:lnTo>
                  <a:lnTo>
                    <a:pt x="215" y="91"/>
                  </a:lnTo>
                  <a:lnTo>
                    <a:pt x="225" y="0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32" name="Freeform 28"/>
            <p:cNvSpPr>
              <a:spLocks/>
            </p:cNvSpPr>
            <p:nvPr/>
          </p:nvSpPr>
          <p:spPr bwMode="auto">
            <a:xfrm>
              <a:off x="5101" y="2431"/>
              <a:ext cx="240" cy="286"/>
            </a:xfrm>
            <a:custGeom>
              <a:avLst/>
              <a:gdLst/>
              <a:ahLst/>
              <a:cxnLst>
                <a:cxn ang="0">
                  <a:pos x="0" y="399"/>
                </a:cxn>
                <a:cxn ang="0">
                  <a:pos x="8" y="540"/>
                </a:cxn>
                <a:cxn ang="0">
                  <a:pos x="59" y="572"/>
                </a:cxn>
                <a:cxn ang="0">
                  <a:pos x="165" y="498"/>
                </a:cxn>
                <a:cxn ang="0">
                  <a:pos x="298" y="416"/>
                </a:cxn>
                <a:cxn ang="0">
                  <a:pos x="357" y="332"/>
                </a:cxn>
                <a:cxn ang="0">
                  <a:pos x="348" y="249"/>
                </a:cxn>
                <a:cxn ang="0">
                  <a:pos x="397" y="157"/>
                </a:cxn>
                <a:cxn ang="0">
                  <a:pos x="481" y="66"/>
                </a:cxn>
                <a:cxn ang="0">
                  <a:pos x="432" y="0"/>
                </a:cxn>
                <a:cxn ang="0">
                  <a:pos x="357" y="83"/>
                </a:cxn>
                <a:cxn ang="0">
                  <a:pos x="298" y="150"/>
                </a:cxn>
                <a:cxn ang="0">
                  <a:pos x="266" y="232"/>
                </a:cxn>
                <a:cxn ang="0">
                  <a:pos x="257" y="325"/>
                </a:cxn>
                <a:cxn ang="0">
                  <a:pos x="224" y="382"/>
                </a:cxn>
                <a:cxn ang="0">
                  <a:pos x="141" y="441"/>
                </a:cxn>
                <a:cxn ang="0">
                  <a:pos x="91" y="482"/>
                </a:cxn>
                <a:cxn ang="0">
                  <a:pos x="49" y="374"/>
                </a:cxn>
                <a:cxn ang="0">
                  <a:pos x="0" y="399"/>
                </a:cxn>
                <a:cxn ang="0">
                  <a:pos x="0" y="399"/>
                </a:cxn>
              </a:cxnLst>
              <a:rect l="0" t="0" r="r" b="b"/>
              <a:pathLst>
                <a:path w="481" h="572">
                  <a:moveTo>
                    <a:pt x="0" y="399"/>
                  </a:moveTo>
                  <a:lnTo>
                    <a:pt x="8" y="540"/>
                  </a:lnTo>
                  <a:lnTo>
                    <a:pt x="59" y="572"/>
                  </a:lnTo>
                  <a:lnTo>
                    <a:pt x="165" y="498"/>
                  </a:lnTo>
                  <a:lnTo>
                    <a:pt x="298" y="416"/>
                  </a:lnTo>
                  <a:lnTo>
                    <a:pt x="357" y="332"/>
                  </a:lnTo>
                  <a:lnTo>
                    <a:pt x="348" y="249"/>
                  </a:lnTo>
                  <a:lnTo>
                    <a:pt x="397" y="157"/>
                  </a:lnTo>
                  <a:lnTo>
                    <a:pt x="481" y="66"/>
                  </a:lnTo>
                  <a:lnTo>
                    <a:pt x="432" y="0"/>
                  </a:lnTo>
                  <a:lnTo>
                    <a:pt x="357" y="83"/>
                  </a:lnTo>
                  <a:lnTo>
                    <a:pt x="298" y="150"/>
                  </a:lnTo>
                  <a:lnTo>
                    <a:pt x="266" y="232"/>
                  </a:lnTo>
                  <a:lnTo>
                    <a:pt x="257" y="325"/>
                  </a:lnTo>
                  <a:lnTo>
                    <a:pt x="224" y="382"/>
                  </a:lnTo>
                  <a:lnTo>
                    <a:pt x="141" y="441"/>
                  </a:lnTo>
                  <a:lnTo>
                    <a:pt x="91" y="482"/>
                  </a:lnTo>
                  <a:lnTo>
                    <a:pt x="49" y="374"/>
                  </a:lnTo>
                  <a:lnTo>
                    <a:pt x="0" y="399"/>
                  </a:lnTo>
                  <a:lnTo>
                    <a:pt x="0" y="3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33" name="Freeform 29"/>
            <p:cNvSpPr>
              <a:spLocks/>
            </p:cNvSpPr>
            <p:nvPr/>
          </p:nvSpPr>
          <p:spPr bwMode="auto">
            <a:xfrm>
              <a:off x="4840" y="1319"/>
              <a:ext cx="1132" cy="938"/>
            </a:xfrm>
            <a:custGeom>
              <a:avLst/>
              <a:gdLst/>
              <a:ahLst/>
              <a:cxnLst>
                <a:cxn ang="0">
                  <a:pos x="1783" y="224"/>
                </a:cxn>
                <a:cxn ang="0">
                  <a:pos x="1865" y="391"/>
                </a:cxn>
                <a:cxn ang="0">
                  <a:pos x="1956" y="532"/>
                </a:cxn>
                <a:cxn ang="0">
                  <a:pos x="2048" y="680"/>
                </a:cxn>
                <a:cxn ang="0">
                  <a:pos x="2082" y="781"/>
                </a:cxn>
                <a:cxn ang="0">
                  <a:pos x="2247" y="747"/>
                </a:cxn>
                <a:cxn ang="0">
                  <a:pos x="2264" y="813"/>
                </a:cxn>
                <a:cxn ang="0">
                  <a:pos x="2124" y="855"/>
                </a:cxn>
                <a:cxn ang="0">
                  <a:pos x="2148" y="1030"/>
                </a:cxn>
                <a:cxn ang="0">
                  <a:pos x="2164" y="1269"/>
                </a:cxn>
                <a:cxn ang="0">
                  <a:pos x="2148" y="1494"/>
                </a:cxn>
                <a:cxn ang="0">
                  <a:pos x="2114" y="1644"/>
                </a:cxn>
                <a:cxn ang="0">
                  <a:pos x="2023" y="1876"/>
                </a:cxn>
                <a:cxn ang="0">
                  <a:pos x="2023" y="1777"/>
                </a:cxn>
                <a:cxn ang="0">
                  <a:pos x="2072" y="1494"/>
                </a:cxn>
                <a:cxn ang="0">
                  <a:pos x="2082" y="1262"/>
                </a:cxn>
                <a:cxn ang="0">
                  <a:pos x="2090" y="1079"/>
                </a:cxn>
                <a:cxn ang="0">
                  <a:pos x="2040" y="887"/>
                </a:cxn>
                <a:cxn ang="0">
                  <a:pos x="1998" y="739"/>
                </a:cxn>
                <a:cxn ang="0">
                  <a:pos x="1932" y="614"/>
                </a:cxn>
                <a:cxn ang="0">
                  <a:pos x="1840" y="498"/>
                </a:cxn>
                <a:cxn ang="0">
                  <a:pos x="1759" y="598"/>
                </a:cxn>
                <a:cxn ang="0">
                  <a:pos x="1840" y="680"/>
                </a:cxn>
                <a:cxn ang="0">
                  <a:pos x="1917" y="730"/>
                </a:cxn>
                <a:cxn ang="0">
                  <a:pos x="1907" y="781"/>
                </a:cxn>
                <a:cxn ang="0">
                  <a:pos x="1833" y="771"/>
                </a:cxn>
                <a:cxn ang="0">
                  <a:pos x="1717" y="680"/>
                </a:cxn>
                <a:cxn ang="0">
                  <a:pos x="1650" y="614"/>
                </a:cxn>
                <a:cxn ang="0">
                  <a:pos x="1717" y="522"/>
                </a:cxn>
                <a:cxn ang="0">
                  <a:pos x="1783" y="431"/>
                </a:cxn>
                <a:cxn ang="0">
                  <a:pos x="1734" y="315"/>
                </a:cxn>
                <a:cxn ang="0">
                  <a:pos x="1667" y="249"/>
                </a:cxn>
                <a:cxn ang="0">
                  <a:pos x="1502" y="167"/>
                </a:cxn>
                <a:cxn ang="0">
                  <a:pos x="1236" y="100"/>
                </a:cxn>
                <a:cxn ang="0">
                  <a:pos x="821" y="76"/>
                </a:cxn>
                <a:cxn ang="0">
                  <a:pos x="424" y="83"/>
                </a:cxn>
                <a:cxn ang="0">
                  <a:pos x="158" y="125"/>
                </a:cxn>
                <a:cxn ang="0">
                  <a:pos x="51" y="150"/>
                </a:cxn>
                <a:cxn ang="0">
                  <a:pos x="0" y="116"/>
                </a:cxn>
                <a:cxn ang="0">
                  <a:pos x="150" y="76"/>
                </a:cxn>
                <a:cxn ang="0">
                  <a:pos x="481" y="24"/>
                </a:cxn>
                <a:cxn ang="0">
                  <a:pos x="747" y="0"/>
                </a:cxn>
                <a:cxn ang="0">
                  <a:pos x="1120" y="17"/>
                </a:cxn>
                <a:cxn ang="0">
                  <a:pos x="1401" y="66"/>
                </a:cxn>
                <a:cxn ang="0">
                  <a:pos x="1707" y="116"/>
                </a:cxn>
                <a:cxn ang="0">
                  <a:pos x="1783" y="224"/>
                </a:cxn>
                <a:cxn ang="0">
                  <a:pos x="1783" y="224"/>
                </a:cxn>
              </a:cxnLst>
              <a:rect l="0" t="0" r="r" b="b"/>
              <a:pathLst>
                <a:path w="2264" h="1876">
                  <a:moveTo>
                    <a:pt x="1783" y="224"/>
                  </a:moveTo>
                  <a:lnTo>
                    <a:pt x="1865" y="391"/>
                  </a:lnTo>
                  <a:lnTo>
                    <a:pt x="1956" y="532"/>
                  </a:lnTo>
                  <a:lnTo>
                    <a:pt x="2048" y="680"/>
                  </a:lnTo>
                  <a:lnTo>
                    <a:pt x="2082" y="781"/>
                  </a:lnTo>
                  <a:lnTo>
                    <a:pt x="2247" y="747"/>
                  </a:lnTo>
                  <a:lnTo>
                    <a:pt x="2264" y="813"/>
                  </a:lnTo>
                  <a:lnTo>
                    <a:pt x="2124" y="855"/>
                  </a:lnTo>
                  <a:lnTo>
                    <a:pt x="2148" y="1030"/>
                  </a:lnTo>
                  <a:lnTo>
                    <a:pt x="2164" y="1269"/>
                  </a:lnTo>
                  <a:lnTo>
                    <a:pt x="2148" y="1494"/>
                  </a:lnTo>
                  <a:lnTo>
                    <a:pt x="2114" y="1644"/>
                  </a:lnTo>
                  <a:lnTo>
                    <a:pt x="2023" y="1876"/>
                  </a:lnTo>
                  <a:lnTo>
                    <a:pt x="2023" y="1777"/>
                  </a:lnTo>
                  <a:lnTo>
                    <a:pt x="2072" y="1494"/>
                  </a:lnTo>
                  <a:lnTo>
                    <a:pt x="2082" y="1262"/>
                  </a:lnTo>
                  <a:lnTo>
                    <a:pt x="2090" y="1079"/>
                  </a:lnTo>
                  <a:lnTo>
                    <a:pt x="2040" y="887"/>
                  </a:lnTo>
                  <a:lnTo>
                    <a:pt x="1998" y="739"/>
                  </a:lnTo>
                  <a:lnTo>
                    <a:pt x="1932" y="614"/>
                  </a:lnTo>
                  <a:lnTo>
                    <a:pt x="1840" y="498"/>
                  </a:lnTo>
                  <a:lnTo>
                    <a:pt x="1759" y="598"/>
                  </a:lnTo>
                  <a:lnTo>
                    <a:pt x="1840" y="680"/>
                  </a:lnTo>
                  <a:lnTo>
                    <a:pt x="1917" y="730"/>
                  </a:lnTo>
                  <a:lnTo>
                    <a:pt x="1907" y="781"/>
                  </a:lnTo>
                  <a:lnTo>
                    <a:pt x="1833" y="771"/>
                  </a:lnTo>
                  <a:lnTo>
                    <a:pt x="1717" y="680"/>
                  </a:lnTo>
                  <a:lnTo>
                    <a:pt x="1650" y="614"/>
                  </a:lnTo>
                  <a:lnTo>
                    <a:pt x="1717" y="522"/>
                  </a:lnTo>
                  <a:lnTo>
                    <a:pt x="1783" y="431"/>
                  </a:lnTo>
                  <a:lnTo>
                    <a:pt x="1734" y="315"/>
                  </a:lnTo>
                  <a:lnTo>
                    <a:pt x="1667" y="249"/>
                  </a:lnTo>
                  <a:lnTo>
                    <a:pt x="1502" y="167"/>
                  </a:lnTo>
                  <a:lnTo>
                    <a:pt x="1236" y="100"/>
                  </a:lnTo>
                  <a:lnTo>
                    <a:pt x="821" y="76"/>
                  </a:lnTo>
                  <a:lnTo>
                    <a:pt x="424" y="83"/>
                  </a:lnTo>
                  <a:lnTo>
                    <a:pt x="158" y="125"/>
                  </a:lnTo>
                  <a:lnTo>
                    <a:pt x="51" y="150"/>
                  </a:lnTo>
                  <a:lnTo>
                    <a:pt x="0" y="116"/>
                  </a:lnTo>
                  <a:lnTo>
                    <a:pt x="150" y="76"/>
                  </a:lnTo>
                  <a:lnTo>
                    <a:pt x="481" y="24"/>
                  </a:lnTo>
                  <a:lnTo>
                    <a:pt x="747" y="0"/>
                  </a:lnTo>
                  <a:lnTo>
                    <a:pt x="1120" y="17"/>
                  </a:lnTo>
                  <a:lnTo>
                    <a:pt x="1401" y="66"/>
                  </a:lnTo>
                  <a:lnTo>
                    <a:pt x="1707" y="116"/>
                  </a:lnTo>
                  <a:lnTo>
                    <a:pt x="1783" y="224"/>
                  </a:lnTo>
                  <a:lnTo>
                    <a:pt x="1783" y="2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34" name="Freeform 30"/>
            <p:cNvSpPr>
              <a:spLocks/>
            </p:cNvSpPr>
            <p:nvPr/>
          </p:nvSpPr>
          <p:spPr bwMode="auto">
            <a:xfrm>
              <a:off x="4786" y="1992"/>
              <a:ext cx="324" cy="59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98" y="165"/>
                </a:cxn>
                <a:cxn ang="0">
                  <a:pos x="405" y="207"/>
                </a:cxn>
                <a:cxn ang="0">
                  <a:pos x="330" y="347"/>
                </a:cxn>
                <a:cxn ang="0">
                  <a:pos x="256" y="555"/>
                </a:cxn>
                <a:cxn ang="0">
                  <a:pos x="239" y="638"/>
                </a:cxn>
                <a:cxn ang="0">
                  <a:pos x="306" y="695"/>
                </a:cxn>
                <a:cxn ang="0">
                  <a:pos x="464" y="779"/>
                </a:cxn>
                <a:cxn ang="0">
                  <a:pos x="562" y="828"/>
                </a:cxn>
                <a:cxn ang="0">
                  <a:pos x="555" y="1077"/>
                </a:cxn>
                <a:cxn ang="0">
                  <a:pos x="604" y="1186"/>
                </a:cxn>
                <a:cxn ang="0">
                  <a:pos x="629" y="1094"/>
                </a:cxn>
                <a:cxn ang="0">
                  <a:pos x="621" y="954"/>
                </a:cxn>
                <a:cxn ang="0">
                  <a:pos x="646" y="870"/>
                </a:cxn>
                <a:cxn ang="0">
                  <a:pos x="629" y="779"/>
                </a:cxn>
                <a:cxn ang="0">
                  <a:pos x="521" y="729"/>
                </a:cxn>
                <a:cxn ang="0">
                  <a:pos x="429" y="663"/>
                </a:cxn>
                <a:cxn ang="0">
                  <a:pos x="323" y="613"/>
                </a:cxn>
                <a:cxn ang="0">
                  <a:pos x="380" y="380"/>
                </a:cxn>
                <a:cxn ang="0">
                  <a:pos x="481" y="264"/>
                </a:cxn>
                <a:cxn ang="0">
                  <a:pos x="454" y="172"/>
                </a:cxn>
                <a:cxn ang="0">
                  <a:pos x="306" y="91"/>
                </a:cxn>
                <a:cxn ang="0">
                  <a:pos x="148" y="32"/>
                </a:cxn>
                <a:cxn ang="0">
                  <a:pos x="66" y="0"/>
                </a:cxn>
                <a:cxn ang="0">
                  <a:pos x="0" y="64"/>
                </a:cxn>
                <a:cxn ang="0">
                  <a:pos x="0" y="64"/>
                </a:cxn>
              </a:cxnLst>
              <a:rect l="0" t="0" r="r" b="b"/>
              <a:pathLst>
                <a:path w="646" h="1186">
                  <a:moveTo>
                    <a:pt x="0" y="64"/>
                  </a:moveTo>
                  <a:lnTo>
                    <a:pt x="298" y="165"/>
                  </a:lnTo>
                  <a:lnTo>
                    <a:pt x="405" y="207"/>
                  </a:lnTo>
                  <a:lnTo>
                    <a:pt x="330" y="347"/>
                  </a:lnTo>
                  <a:lnTo>
                    <a:pt x="256" y="555"/>
                  </a:lnTo>
                  <a:lnTo>
                    <a:pt x="239" y="638"/>
                  </a:lnTo>
                  <a:lnTo>
                    <a:pt x="306" y="695"/>
                  </a:lnTo>
                  <a:lnTo>
                    <a:pt x="464" y="779"/>
                  </a:lnTo>
                  <a:lnTo>
                    <a:pt x="562" y="828"/>
                  </a:lnTo>
                  <a:lnTo>
                    <a:pt x="555" y="1077"/>
                  </a:lnTo>
                  <a:lnTo>
                    <a:pt x="604" y="1186"/>
                  </a:lnTo>
                  <a:lnTo>
                    <a:pt x="629" y="1094"/>
                  </a:lnTo>
                  <a:lnTo>
                    <a:pt x="621" y="954"/>
                  </a:lnTo>
                  <a:lnTo>
                    <a:pt x="646" y="870"/>
                  </a:lnTo>
                  <a:lnTo>
                    <a:pt x="629" y="779"/>
                  </a:lnTo>
                  <a:lnTo>
                    <a:pt x="521" y="729"/>
                  </a:lnTo>
                  <a:lnTo>
                    <a:pt x="429" y="663"/>
                  </a:lnTo>
                  <a:lnTo>
                    <a:pt x="323" y="613"/>
                  </a:lnTo>
                  <a:lnTo>
                    <a:pt x="380" y="380"/>
                  </a:lnTo>
                  <a:lnTo>
                    <a:pt x="481" y="264"/>
                  </a:lnTo>
                  <a:lnTo>
                    <a:pt x="454" y="172"/>
                  </a:lnTo>
                  <a:lnTo>
                    <a:pt x="306" y="91"/>
                  </a:lnTo>
                  <a:lnTo>
                    <a:pt x="148" y="32"/>
                  </a:lnTo>
                  <a:lnTo>
                    <a:pt x="66" y="0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35" name="Freeform 31"/>
            <p:cNvSpPr>
              <a:spLocks/>
            </p:cNvSpPr>
            <p:nvPr/>
          </p:nvSpPr>
          <p:spPr bwMode="auto">
            <a:xfrm>
              <a:off x="4583" y="1871"/>
              <a:ext cx="182" cy="162"/>
            </a:xfrm>
            <a:custGeom>
              <a:avLst/>
              <a:gdLst/>
              <a:ahLst/>
              <a:cxnLst>
                <a:cxn ang="0">
                  <a:pos x="365" y="215"/>
                </a:cxn>
                <a:cxn ang="0">
                  <a:pos x="340" y="133"/>
                </a:cxn>
                <a:cxn ang="0">
                  <a:pos x="291" y="42"/>
                </a:cxn>
                <a:cxn ang="0">
                  <a:pos x="232" y="0"/>
                </a:cxn>
                <a:cxn ang="0">
                  <a:pos x="125" y="25"/>
                </a:cxn>
                <a:cxn ang="0">
                  <a:pos x="91" y="124"/>
                </a:cxn>
                <a:cxn ang="0">
                  <a:pos x="59" y="91"/>
                </a:cxn>
                <a:cxn ang="0">
                  <a:pos x="0" y="99"/>
                </a:cxn>
                <a:cxn ang="0">
                  <a:pos x="0" y="141"/>
                </a:cxn>
                <a:cxn ang="0">
                  <a:pos x="83" y="249"/>
                </a:cxn>
                <a:cxn ang="0">
                  <a:pos x="158" y="323"/>
                </a:cxn>
                <a:cxn ang="0">
                  <a:pos x="224" y="306"/>
                </a:cxn>
                <a:cxn ang="0">
                  <a:pos x="199" y="242"/>
                </a:cxn>
                <a:cxn ang="0">
                  <a:pos x="175" y="158"/>
                </a:cxn>
                <a:cxn ang="0">
                  <a:pos x="165" y="91"/>
                </a:cxn>
                <a:cxn ang="0">
                  <a:pos x="215" y="74"/>
                </a:cxn>
                <a:cxn ang="0">
                  <a:pos x="256" y="150"/>
                </a:cxn>
                <a:cxn ang="0">
                  <a:pos x="315" y="232"/>
                </a:cxn>
                <a:cxn ang="0">
                  <a:pos x="357" y="257"/>
                </a:cxn>
                <a:cxn ang="0">
                  <a:pos x="365" y="215"/>
                </a:cxn>
                <a:cxn ang="0">
                  <a:pos x="365" y="215"/>
                </a:cxn>
              </a:cxnLst>
              <a:rect l="0" t="0" r="r" b="b"/>
              <a:pathLst>
                <a:path w="365" h="323">
                  <a:moveTo>
                    <a:pt x="365" y="215"/>
                  </a:moveTo>
                  <a:lnTo>
                    <a:pt x="340" y="133"/>
                  </a:lnTo>
                  <a:lnTo>
                    <a:pt x="291" y="42"/>
                  </a:lnTo>
                  <a:lnTo>
                    <a:pt x="232" y="0"/>
                  </a:lnTo>
                  <a:lnTo>
                    <a:pt x="125" y="25"/>
                  </a:lnTo>
                  <a:lnTo>
                    <a:pt x="91" y="124"/>
                  </a:lnTo>
                  <a:lnTo>
                    <a:pt x="59" y="91"/>
                  </a:lnTo>
                  <a:lnTo>
                    <a:pt x="0" y="99"/>
                  </a:lnTo>
                  <a:lnTo>
                    <a:pt x="0" y="141"/>
                  </a:lnTo>
                  <a:lnTo>
                    <a:pt x="83" y="249"/>
                  </a:lnTo>
                  <a:lnTo>
                    <a:pt x="158" y="323"/>
                  </a:lnTo>
                  <a:lnTo>
                    <a:pt x="224" y="306"/>
                  </a:lnTo>
                  <a:lnTo>
                    <a:pt x="199" y="242"/>
                  </a:lnTo>
                  <a:lnTo>
                    <a:pt x="175" y="158"/>
                  </a:lnTo>
                  <a:lnTo>
                    <a:pt x="165" y="91"/>
                  </a:lnTo>
                  <a:lnTo>
                    <a:pt x="215" y="74"/>
                  </a:lnTo>
                  <a:lnTo>
                    <a:pt x="256" y="150"/>
                  </a:lnTo>
                  <a:lnTo>
                    <a:pt x="315" y="232"/>
                  </a:lnTo>
                  <a:lnTo>
                    <a:pt x="357" y="257"/>
                  </a:lnTo>
                  <a:lnTo>
                    <a:pt x="365" y="215"/>
                  </a:lnTo>
                  <a:lnTo>
                    <a:pt x="365" y="2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36" name="Freeform 32"/>
            <p:cNvSpPr>
              <a:spLocks/>
            </p:cNvSpPr>
            <p:nvPr/>
          </p:nvSpPr>
          <p:spPr bwMode="auto">
            <a:xfrm>
              <a:off x="4529" y="1427"/>
              <a:ext cx="224" cy="460"/>
            </a:xfrm>
            <a:custGeom>
              <a:avLst/>
              <a:gdLst/>
              <a:ahLst/>
              <a:cxnLst>
                <a:cxn ang="0">
                  <a:pos x="449" y="50"/>
                </a:cxn>
                <a:cxn ang="0">
                  <a:pos x="333" y="175"/>
                </a:cxn>
                <a:cxn ang="0">
                  <a:pos x="217" y="267"/>
                </a:cxn>
                <a:cxn ang="0">
                  <a:pos x="109" y="422"/>
                </a:cxn>
                <a:cxn ang="0">
                  <a:pos x="143" y="464"/>
                </a:cxn>
                <a:cxn ang="0">
                  <a:pos x="143" y="555"/>
                </a:cxn>
                <a:cxn ang="0">
                  <a:pos x="116" y="631"/>
                </a:cxn>
                <a:cxn ang="0">
                  <a:pos x="101" y="747"/>
                </a:cxn>
                <a:cxn ang="0">
                  <a:pos x="109" y="920"/>
                </a:cxn>
                <a:cxn ang="0">
                  <a:pos x="35" y="846"/>
                </a:cxn>
                <a:cxn ang="0">
                  <a:pos x="0" y="706"/>
                </a:cxn>
                <a:cxn ang="0">
                  <a:pos x="35" y="573"/>
                </a:cxn>
                <a:cxn ang="0">
                  <a:pos x="52" y="498"/>
                </a:cxn>
                <a:cxn ang="0">
                  <a:pos x="18" y="440"/>
                </a:cxn>
                <a:cxn ang="0">
                  <a:pos x="52" y="358"/>
                </a:cxn>
                <a:cxn ang="0">
                  <a:pos x="134" y="257"/>
                </a:cxn>
                <a:cxn ang="0">
                  <a:pos x="284" y="133"/>
                </a:cxn>
                <a:cxn ang="0">
                  <a:pos x="440" y="0"/>
                </a:cxn>
                <a:cxn ang="0">
                  <a:pos x="449" y="50"/>
                </a:cxn>
                <a:cxn ang="0">
                  <a:pos x="449" y="50"/>
                </a:cxn>
              </a:cxnLst>
              <a:rect l="0" t="0" r="r" b="b"/>
              <a:pathLst>
                <a:path w="449" h="920">
                  <a:moveTo>
                    <a:pt x="449" y="50"/>
                  </a:moveTo>
                  <a:lnTo>
                    <a:pt x="333" y="175"/>
                  </a:lnTo>
                  <a:lnTo>
                    <a:pt x="217" y="267"/>
                  </a:lnTo>
                  <a:lnTo>
                    <a:pt x="109" y="422"/>
                  </a:lnTo>
                  <a:lnTo>
                    <a:pt x="143" y="464"/>
                  </a:lnTo>
                  <a:lnTo>
                    <a:pt x="143" y="555"/>
                  </a:lnTo>
                  <a:lnTo>
                    <a:pt x="116" y="631"/>
                  </a:lnTo>
                  <a:lnTo>
                    <a:pt x="101" y="747"/>
                  </a:lnTo>
                  <a:lnTo>
                    <a:pt x="109" y="920"/>
                  </a:lnTo>
                  <a:lnTo>
                    <a:pt x="35" y="846"/>
                  </a:lnTo>
                  <a:lnTo>
                    <a:pt x="0" y="706"/>
                  </a:lnTo>
                  <a:lnTo>
                    <a:pt x="35" y="573"/>
                  </a:lnTo>
                  <a:lnTo>
                    <a:pt x="52" y="498"/>
                  </a:lnTo>
                  <a:lnTo>
                    <a:pt x="18" y="440"/>
                  </a:lnTo>
                  <a:lnTo>
                    <a:pt x="52" y="358"/>
                  </a:lnTo>
                  <a:lnTo>
                    <a:pt x="134" y="257"/>
                  </a:lnTo>
                  <a:lnTo>
                    <a:pt x="284" y="133"/>
                  </a:lnTo>
                  <a:lnTo>
                    <a:pt x="440" y="0"/>
                  </a:lnTo>
                  <a:lnTo>
                    <a:pt x="449" y="50"/>
                  </a:lnTo>
                  <a:lnTo>
                    <a:pt x="449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37" name="Freeform 33"/>
            <p:cNvSpPr>
              <a:spLocks/>
            </p:cNvSpPr>
            <p:nvPr/>
          </p:nvSpPr>
          <p:spPr bwMode="auto">
            <a:xfrm>
              <a:off x="4704" y="1340"/>
              <a:ext cx="174" cy="91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31" y="49"/>
                </a:cxn>
                <a:cxn ang="0">
                  <a:pos x="257" y="0"/>
                </a:cxn>
                <a:cxn ang="0">
                  <a:pos x="348" y="9"/>
                </a:cxn>
                <a:cxn ang="0">
                  <a:pos x="297" y="49"/>
                </a:cxn>
                <a:cxn ang="0">
                  <a:pos x="173" y="91"/>
                </a:cxn>
                <a:cxn ang="0">
                  <a:pos x="82" y="115"/>
                </a:cxn>
                <a:cxn ang="0">
                  <a:pos x="0" y="182"/>
                </a:cxn>
                <a:cxn ang="0">
                  <a:pos x="0" y="108"/>
                </a:cxn>
                <a:cxn ang="0">
                  <a:pos x="0" y="108"/>
                </a:cxn>
              </a:cxnLst>
              <a:rect l="0" t="0" r="r" b="b"/>
              <a:pathLst>
                <a:path w="348" h="182">
                  <a:moveTo>
                    <a:pt x="0" y="108"/>
                  </a:moveTo>
                  <a:lnTo>
                    <a:pt x="131" y="49"/>
                  </a:lnTo>
                  <a:lnTo>
                    <a:pt x="257" y="0"/>
                  </a:lnTo>
                  <a:lnTo>
                    <a:pt x="348" y="9"/>
                  </a:lnTo>
                  <a:lnTo>
                    <a:pt x="297" y="49"/>
                  </a:lnTo>
                  <a:lnTo>
                    <a:pt x="173" y="91"/>
                  </a:lnTo>
                  <a:lnTo>
                    <a:pt x="82" y="115"/>
                  </a:lnTo>
                  <a:lnTo>
                    <a:pt x="0" y="182"/>
                  </a:lnTo>
                  <a:lnTo>
                    <a:pt x="0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38" name="Freeform 34"/>
            <p:cNvSpPr>
              <a:spLocks/>
            </p:cNvSpPr>
            <p:nvPr/>
          </p:nvSpPr>
          <p:spPr bwMode="auto">
            <a:xfrm>
              <a:off x="4918" y="1377"/>
              <a:ext cx="274" cy="236"/>
            </a:xfrm>
            <a:custGeom>
              <a:avLst/>
              <a:gdLst/>
              <a:ahLst/>
              <a:cxnLst>
                <a:cxn ang="0">
                  <a:pos x="34" y="41"/>
                </a:cxn>
                <a:cxn ang="0">
                  <a:pos x="42" y="93"/>
                </a:cxn>
                <a:cxn ang="0">
                  <a:pos x="9" y="157"/>
                </a:cxn>
                <a:cxn ang="0">
                  <a:pos x="0" y="233"/>
                </a:cxn>
                <a:cxn ang="0">
                  <a:pos x="17" y="300"/>
                </a:cxn>
                <a:cxn ang="0">
                  <a:pos x="66" y="340"/>
                </a:cxn>
                <a:cxn ang="0">
                  <a:pos x="158" y="349"/>
                </a:cxn>
                <a:cxn ang="0">
                  <a:pos x="224" y="340"/>
                </a:cxn>
                <a:cxn ang="0">
                  <a:pos x="257" y="433"/>
                </a:cxn>
                <a:cxn ang="0">
                  <a:pos x="348" y="473"/>
                </a:cxn>
                <a:cxn ang="0">
                  <a:pos x="414" y="433"/>
                </a:cxn>
                <a:cxn ang="0">
                  <a:pos x="439" y="357"/>
                </a:cxn>
                <a:cxn ang="0">
                  <a:pos x="449" y="216"/>
                </a:cxn>
                <a:cxn ang="0">
                  <a:pos x="547" y="100"/>
                </a:cxn>
                <a:cxn ang="0">
                  <a:pos x="540" y="0"/>
                </a:cxn>
                <a:cxn ang="0">
                  <a:pos x="473" y="41"/>
                </a:cxn>
                <a:cxn ang="0">
                  <a:pos x="431" y="108"/>
                </a:cxn>
                <a:cxn ang="0">
                  <a:pos x="348" y="209"/>
                </a:cxn>
                <a:cxn ang="0">
                  <a:pos x="365" y="300"/>
                </a:cxn>
                <a:cxn ang="0">
                  <a:pos x="357" y="391"/>
                </a:cxn>
                <a:cxn ang="0">
                  <a:pos x="316" y="367"/>
                </a:cxn>
                <a:cxn ang="0">
                  <a:pos x="298" y="275"/>
                </a:cxn>
                <a:cxn ang="0">
                  <a:pos x="217" y="233"/>
                </a:cxn>
                <a:cxn ang="0">
                  <a:pos x="158" y="283"/>
                </a:cxn>
                <a:cxn ang="0">
                  <a:pos x="101" y="249"/>
                </a:cxn>
                <a:cxn ang="0">
                  <a:pos x="91" y="167"/>
                </a:cxn>
                <a:cxn ang="0">
                  <a:pos x="150" y="34"/>
                </a:cxn>
                <a:cxn ang="0">
                  <a:pos x="101" y="9"/>
                </a:cxn>
                <a:cxn ang="0">
                  <a:pos x="34" y="41"/>
                </a:cxn>
                <a:cxn ang="0">
                  <a:pos x="34" y="41"/>
                </a:cxn>
              </a:cxnLst>
              <a:rect l="0" t="0" r="r" b="b"/>
              <a:pathLst>
                <a:path w="547" h="473">
                  <a:moveTo>
                    <a:pt x="34" y="41"/>
                  </a:moveTo>
                  <a:lnTo>
                    <a:pt x="42" y="93"/>
                  </a:lnTo>
                  <a:lnTo>
                    <a:pt x="9" y="157"/>
                  </a:lnTo>
                  <a:lnTo>
                    <a:pt x="0" y="233"/>
                  </a:lnTo>
                  <a:lnTo>
                    <a:pt x="17" y="300"/>
                  </a:lnTo>
                  <a:lnTo>
                    <a:pt x="66" y="340"/>
                  </a:lnTo>
                  <a:lnTo>
                    <a:pt x="158" y="349"/>
                  </a:lnTo>
                  <a:lnTo>
                    <a:pt x="224" y="340"/>
                  </a:lnTo>
                  <a:lnTo>
                    <a:pt x="257" y="433"/>
                  </a:lnTo>
                  <a:lnTo>
                    <a:pt x="348" y="473"/>
                  </a:lnTo>
                  <a:lnTo>
                    <a:pt x="414" y="433"/>
                  </a:lnTo>
                  <a:lnTo>
                    <a:pt x="439" y="357"/>
                  </a:lnTo>
                  <a:lnTo>
                    <a:pt x="449" y="216"/>
                  </a:lnTo>
                  <a:lnTo>
                    <a:pt x="547" y="100"/>
                  </a:lnTo>
                  <a:lnTo>
                    <a:pt x="540" y="0"/>
                  </a:lnTo>
                  <a:lnTo>
                    <a:pt x="473" y="41"/>
                  </a:lnTo>
                  <a:lnTo>
                    <a:pt x="431" y="108"/>
                  </a:lnTo>
                  <a:lnTo>
                    <a:pt x="348" y="209"/>
                  </a:lnTo>
                  <a:lnTo>
                    <a:pt x="365" y="300"/>
                  </a:lnTo>
                  <a:lnTo>
                    <a:pt x="357" y="391"/>
                  </a:lnTo>
                  <a:lnTo>
                    <a:pt x="316" y="367"/>
                  </a:lnTo>
                  <a:lnTo>
                    <a:pt x="298" y="275"/>
                  </a:lnTo>
                  <a:lnTo>
                    <a:pt x="217" y="233"/>
                  </a:lnTo>
                  <a:lnTo>
                    <a:pt x="158" y="283"/>
                  </a:lnTo>
                  <a:lnTo>
                    <a:pt x="101" y="249"/>
                  </a:lnTo>
                  <a:lnTo>
                    <a:pt x="91" y="167"/>
                  </a:lnTo>
                  <a:lnTo>
                    <a:pt x="150" y="34"/>
                  </a:lnTo>
                  <a:lnTo>
                    <a:pt x="101" y="9"/>
                  </a:lnTo>
                  <a:lnTo>
                    <a:pt x="34" y="41"/>
                  </a:lnTo>
                  <a:lnTo>
                    <a:pt x="34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39" name="Freeform 35"/>
            <p:cNvSpPr>
              <a:spLocks/>
            </p:cNvSpPr>
            <p:nvPr/>
          </p:nvSpPr>
          <p:spPr bwMode="auto">
            <a:xfrm>
              <a:off x="4943" y="1345"/>
              <a:ext cx="514" cy="580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905" y="74"/>
                </a:cxn>
                <a:cxn ang="0">
                  <a:pos x="1004" y="106"/>
                </a:cxn>
                <a:cxn ang="0">
                  <a:pos x="997" y="165"/>
                </a:cxn>
                <a:cxn ang="0">
                  <a:pos x="846" y="281"/>
                </a:cxn>
                <a:cxn ang="0">
                  <a:pos x="639" y="464"/>
                </a:cxn>
                <a:cxn ang="0">
                  <a:pos x="938" y="298"/>
                </a:cxn>
                <a:cxn ang="0">
                  <a:pos x="997" y="331"/>
                </a:cxn>
                <a:cxn ang="0">
                  <a:pos x="1029" y="489"/>
                </a:cxn>
                <a:cxn ang="0">
                  <a:pos x="962" y="538"/>
                </a:cxn>
                <a:cxn ang="0">
                  <a:pos x="881" y="563"/>
                </a:cxn>
                <a:cxn ang="0">
                  <a:pos x="765" y="688"/>
                </a:cxn>
                <a:cxn ang="0">
                  <a:pos x="681" y="812"/>
                </a:cxn>
                <a:cxn ang="0">
                  <a:pos x="614" y="895"/>
                </a:cxn>
                <a:cxn ang="0">
                  <a:pos x="533" y="945"/>
                </a:cxn>
                <a:cxn ang="0">
                  <a:pos x="457" y="962"/>
                </a:cxn>
                <a:cxn ang="0">
                  <a:pos x="466" y="1045"/>
                </a:cxn>
                <a:cxn ang="0">
                  <a:pos x="440" y="1144"/>
                </a:cxn>
                <a:cxn ang="0">
                  <a:pos x="375" y="1161"/>
                </a:cxn>
                <a:cxn ang="0">
                  <a:pos x="333" y="1127"/>
                </a:cxn>
                <a:cxn ang="0">
                  <a:pos x="308" y="1061"/>
                </a:cxn>
                <a:cxn ang="0">
                  <a:pos x="291" y="994"/>
                </a:cxn>
                <a:cxn ang="0">
                  <a:pos x="234" y="962"/>
                </a:cxn>
                <a:cxn ang="0">
                  <a:pos x="126" y="994"/>
                </a:cxn>
                <a:cxn ang="0">
                  <a:pos x="25" y="1061"/>
                </a:cxn>
                <a:cxn ang="0">
                  <a:pos x="0" y="994"/>
                </a:cxn>
                <a:cxn ang="0">
                  <a:pos x="151" y="912"/>
                </a:cxn>
                <a:cxn ang="0">
                  <a:pos x="274" y="871"/>
                </a:cxn>
                <a:cxn ang="0">
                  <a:pos x="350" y="895"/>
                </a:cxn>
                <a:cxn ang="0">
                  <a:pos x="358" y="979"/>
                </a:cxn>
                <a:cxn ang="0">
                  <a:pos x="382" y="1078"/>
                </a:cxn>
                <a:cxn ang="0">
                  <a:pos x="400" y="994"/>
                </a:cxn>
                <a:cxn ang="0">
                  <a:pos x="432" y="912"/>
                </a:cxn>
                <a:cxn ang="0">
                  <a:pos x="548" y="871"/>
                </a:cxn>
                <a:cxn ang="0">
                  <a:pos x="664" y="772"/>
                </a:cxn>
                <a:cxn ang="0">
                  <a:pos x="738" y="663"/>
                </a:cxn>
                <a:cxn ang="0">
                  <a:pos x="871" y="523"/>
                </a:cxn>
                <a:cxn ang="0">
                  <a:pos x="905" y="447"/>
                </a:cxn>
                <a:cxn ang="0">
                  <a:pos x="888" y="380"/>
                </a:cxn>
                <a:cxn ang="0">
                  <a:pos x="789" y="447"/>
                </a:cxn>
                <a:cxn ang="0">
                  <a:pos x="656" y="530"/>
                </a:cxn>
                <a:cxn ang="0">
                  <a:pos x="565" y="597"/>
                </a:cxn>
                <a:cxn ang="0">
                  <a:pos x="506" y="530"/>
                </a:cxn>
                <a:cxn ang="0">
                  <a:pos x="639" y="380"/>
                </a:cxn>
                <a:cxn ang="0">
                  <a:pos x="748" y="274"/>
                </a:cxn>
                <a:cxn ang="0">
                  <a:pos x="896" y="165"/>
                </a:cxn>
                <a:cxn ang="0">
                  <a:pos x="797" y="91"/>
                </a:cxn>
                <a:cxn ang="0">
                  <a:pos x="706" y="0"/>
                </a:cxn>
                <a:cxn ang="0">
                  <a:pos x="772" y="0"/>
                </a:cxn>
                <a:cxn ang="0">
                  <a:pos x="772" y="0"/>
                </a:cxn>
              </a:cxnLst>
              <a:rect l="0" t="0" r="r" b="b"/>
              <a:pathLst>
                <a:path w="1029" h="1161">
                  <a:moveTo>
                    <a:pt x="772" y="0"/>
                  </a:moveTo>
                  <a:lnTo>
                    <a:pt x="905" y="74"/>
                  </a:lnTo>
                  <a:lnTo>
                    <a:pt x="1004" y="106"/>
                  </a:lnTo>
                  <a:lnTo>
                    <a:pt x="997" y="165"/>
                  </a:lnTo>
                  <a:lnTo>
                    <a:pt x="846" y="281"/>
                  </a:lnTo>
                  <a:lnTo>
                    <a:pt x="639" y="464"/>
                  </a:lnTo>
                  <a:lnTo>
                    <a:pt x="938" y="298"/>
                  </a:lnTo>
                  <a:lnTo>
                    <a:pt x="997" y="331"/>
                  </a:lnTo>
                  <a:lnTo>
                    <a:pt x="1029" y="489"/>
                  </a:lnTo>
                  <a:lnTo>
                    <a:pt x="962" y="538"/>
                  </a:lnTo>
                  <a:lnTo>
                    <a:pt x="881" y="563"/>
                  </a:lnTo>
                  <a:lnTo>
                    <a:pt x="765" y="688"/>
                  </a:lnTo>
                  <a:lnTo>
                    <a:pt x="681" y="812"/>
                  </a:lnTo>
                  <a:lnTo>
                    <a:pt x="614" y="895"/>
                  </a:lnTo>
                  <a:lnTo>
                    <a:pt x="533" y="945"/>
                  </a:lnTo>
                  <a:lnTo>
                    <a:pt x="457" y="962"/>
                  </a:lnTo>
                  <a:lnTo>
                    <a:pt x="466" y="1045"/>
                  </a:lnTo>
                  <a:lnTo>
                    <a:pt x="440" y="1144"/>
                  </a:lnTo>
                  <a:lnTo>
                    <a:pt x="375" y="1161"/>
                  </a:lnTo>
                  <a:lnTo>
                    <a:pt x="333" y="1127"/>
                  </a:lnTo>
                  <a:lnTo>
                    <a:pt x="308" y="1061"/>
                  </a:lnTo>
                  <a:lnTo>
                    <a:pt x="291" y="994"/>
                  </a:lnTo>
                  <a:lnTo>
                    <a:pt x="234" y="962"/>
                  </a:lnTo>
                  <a:lnTo>
                    <a:pt x="126" y="994"/>
                  </a:lnTo>
                  <a:lnTo>
                    <a:pt x="25" y="1061"/>
                  </a:lnTo>
                  <a:lnTo>
                    <a:pt x="0" y="994"/>
                  </a:lnTo>
                  <a:lnTo>
                    <a:pt x="151" y="912"/>
                  </a:lnTo>
                  <a:lnTo>
                    <a:pt x="274" y="871"/>
                  </a:lnTo>
                  <a:lnTo>
                    <a:pt x="350" y="895"/>
                  </a:lnTo>
                  <a:lnTo>
                    <a:pt x="358" y="979"/>
                  </a:lnTo>
                  <a:lnTo>
                    <a:pt x="382" y="1078"/>
                  </a:lnTo>
                  <a:lnTo>
                    <a:pt x="400" y="994"/>
                  </a:lnTo>
                  <a:lnTo>
                    <a:pt x="432" y="912"/>
                  </a:lnTo>
                  <a:lnTo>
                    <a:pt x="548" y="871"/>
                  </a:lnTo>
                  <a:lnTo>
                    <a:pt x="664" y="772"/>
                  </a:lnTo>
                  <a:lnTo>
                    <a:pt x="738" y="663"/>
                  </a:lnTo>
                  <a:lnTo>
                    <a:pt x="871" y="523"/>
                  </a:lnTo>
                  <a:lnTo>
                    <a:pt x="905" y="447"/>
                  </a:lnTo>
                  <a:lnTo>
                    <a:pt x="888" y="380"/>
                  </a:lnTo>
                  <a:lnTo>
                    <a:pt x="789" y="447"/>
                  </a:lnTo>
                  <a:lnTo>
                    <a:pt x="656" y="530"/>
                  </a:lnTo>
                  <a:lnTo>
                    <a:pt x="565" y="597"/>
                  </a:lnTo>
                  <a:lnTo>
                    <a:pt x="506" y="530"/>
                  </a:lnTo>
                  <a:lnTo>
                    <a:pt x="639" y="380"/>
                  </a:lnTo>
                  <a:lnTo>
                    <a:pt x="748" y="274"/>
                  </a:lnTo>
                  <a:lnTo>
                    <a:pt x="896" y="165"/>
                  </a:lnTo>
                  <a:lnTo>
                    <a:pt x="797" y="91"/>
                  </a:lnTo>
                  <a:lnTo>
                    <a:pt x="706" y="0"/>
                  </a:lnTo>
                  <a:lnTo>
                    <a:pt x="772" y="0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40" name="Freeform 36"/>
            <p:cNvSpPr>
              <a:spLocks/>
            </p:cNvSpPr>
            <p:nvPr/>
          </p:nvSpPr>
          <p:spPr bwMode="auto">
            <a:xfrm>
              <a:off x="5707" y="1904"/>
              <a:ext cx="194" cy="402"/>
            </a:xfrm>
            <a:custGeom>
              <a:avLst/>
              <a:gdLst/>
              <a:ahLst/>
              <a:cxnLst>
                <a:cxn ang="0">
                  <a:pos x="390" y="0"/>
                </a:cxn>
                <a:cxn ang="0">
                  <a:pos x="49" y="140"/>
                </a:cxn>
                <a:cxn ang="0">
                  <a:pos x="65" y="290"/>
                </a:cxn>
                <a:cxn ang="0">
                  <a:pos x="40" y="456"/>
                </a:cxn>
                <a:cxn ang="0">
                  <a:pos x="15" y="555"/>
                </a:cxn>
                <a:cxn ang="0">
                  <a:pos x="0" y="638"/>
                </a:cxn>
                <a:cxn ang="0">
                  <a:pos x="99" y="705"/>
                </a:cxn>
                <a:cxn ang="0">
                  <a:pos x="247" y="804"/>
                </a:cxn>
                <a:cxn ang="0">
                  <a:pos x="299" y="796"/>
                </a:cxn>
                <a:cxn ang="0">
                  <a:pos x="264" y="737"/>
                </a:cxn>
                <a:cxn ang="0">
                  <a:pos x="183" y="655"/>
                </a:cxn>
                <a:cxn ang="0">
                  <a:pos x="99" y="606"/>
                </a:cxn>
                <a:cxn ang="0">
                  <a:pos x="131" y="424"/>
                </a:cxn>
                <a:cxn ang="0">
                  <a:pos x="165" y="256"/>
                </a:cxn>
                <a:cxn ang="0">
                  <a:pos x="183" y="182"/>
                </a:cxn>
                <a:cxn ang="0">
                  <a:pos x="306" y="108"/>
                </a:cxn>
                <a:cxn ang="0">
                  <a:pos x="390" y="91"/>
                </a:cxn>
                <a:cxn ang="0">
                  <a:pos x="390" y="0"/>
                </a:cxn>
                <a:cxn ang="0">
                  <a:pos x="390" y="0"/>
                </a:cxn>
              </a:cxnLst>
              <a:rect l="0" t="0" r="r" b="b"/>
              <a:pathLst>
                <a:path w="390" h="804">
                  <a:moveTo>
                    <a:pt x="390" y="0"/>
                  </a:moveTo>
                  <a:lnTo>
                    <a:pt x="49" y="140"/>
                  </a:lnTo>
                  <a:lnTo>
                    <a:pt x="65" y="290"/>
                  </a:lnTo>
                  <a:lnTo>
                    <a:pt x="40" y="456"/>
                  </a:lnTo>
                  <a:lnTo>
                    <a:pt x="15" y="555"/>
                  </a:lnTo>
                  <a:lnTo>
                    <a:pt x="0" y="638"/>
                  </a:lnTo>
                  <a:lnTo>
                    <a:pt x="99" y="705"/>
                  </a:lnTo>
                  <a:lnTo>
                    <a:pt x="247" y="804"/>
                  </a:lnTo>
                  <a:lnTo>
                    <a:pt x="299" y="796"/>
                  </a:lnTo>
                  <a:lnTo>
                    <a:pt x="264" y="737"/>
                  </a:lnTo>
                  <a:lnTo>
                    <a:pt x="183" y="655"/>
                  </a:lnTo>
                  <a:lnTo>
                    <a:pt x="99" y="606"/>
                  </a:lnTo>
                  <a:lnTo>
                    <a:pt x="131" y="424"/>
                  </a:lnTo>
                  <a:lnTo>
                    <a:pt x="165" y="256"/>
                  </a:lnTo>
                  <a:lnTo>
                    <a:pt x="183" y="182"/>
                  </a:lnTo>
                  <a:lnTo>
                    <a:pt x="306" y="108"/>
                  </a:lnTo>
                  <a:lnTo>
                    <a:pt x="390" y="91"/>
                  </a:lnTo>
                  <a:lnTo>
                    <a:pt x="390" y="0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41" name="Freeform 37"/>
            <p:cNvSpPr>
              <a:spLocks/>
            </p:cNvSpPr>
            <p:nvPr/>
          </p:nvSpPr>
          <p:spPr bwMode="auto">
            <a:xfrm>
              <a:off x="4869" y="1862"/>
              <a:ext cx="228" cy="22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8" y="91"/>
                </a:cxn>
                <a:cxn ang="0">
                  <a:pos x="0" y="192"/>
                </a:cxn>
                <a:cxn ang="0">
                  <a:pos x="84" y="259"/>
                </a:cxn>
                <a:cxn ang="0">
                  <a:pos x="183" y="291"/>
                </a:cxn>
                <a:cxn ang="0">
                  <a:pos x="249" y="241"/>
                </a:cxn>
                <a:cxn ang="0">
                  <a:pos x="281" y="182"/>
                </a:cxn>
                <a:cxn ang="0">
                  <a:pos x="356" y="224"/>
                </a:cxn>
                <a:cxn ang="0">
                  <a:pos x="289" y="266"/>
                </a:cxn>
                <a:cxn ang="0">
                  <a:pos x="274" y="333"/>
                </a:cxn>
                <a:cxn ang="0">
                  <a:pos x="316" y="382"/>
                </a:cxn>
                <a:cxn ang="0">
                  <a:pos x="432" y="441"/>
                </a:cxn>
                <a:cxn ang="0">
                  <a:pos x="456" y="390"/>
                </a:cxn>
                <a:cxn ang="0">
                  <a:pos x="405" y="350"/>
                </a:cxn>
                <a:cxn ang="0">
                  <a:pos x="390" y="308"/>
                </a:cxn>
                <a:cxn ang="0">
                  <a:pos x="432" y="266"/>
                </a:cxn>
                <a:cxn ang="0">
                  <a:pos x="439" y="217"/>
                </a:cxn>
                <a:cxn ang="0">
                  <a:pos x="405" y="141"/>
                </a:cxn>
                <a:cxn ang="0">
                  <a:pos x="331" y="101"/>
                </a:cxn>
                <a:cxn ang="0">
                  <a:pos x="257" y="108"/>
                </a:cxn>
                <a:cxn ang="0">
                  <a:pos x="200" y="182"/>
                </a:cxn>
                <a:cxn ang="0">
                  <a:pos x="148" y="207"/>
                </a:cxn>
                <a:cxn ang="0">
                  <a:pos x="74" y="175"/>
                </a:cxn>
                <a:cxn ang="0">
                  <a:pos x="84" y="108"/>
                </a:cxn>
                <a:cxn ang="0">
                  <a:pos x="116" y="42"/>
                </a:cxn>
                <a:cxn ang="0">
                  <a:pos x="57" y="0"/>
                </a:cxn>
                <a:cxn ang="0">
                  <a:pos x="57" y="0"/>
                </a:cxn>
              </a:cxnLst>
              <a:rect l="0" t="0" r="r" b="b"/>
              <a:pathLst>
                <a:path w="456" h="441">
                  <a:moveTo>
                    <a:pt x="57" y="0"/>
                  </a:moveTo>
                  <a:lnTo>
                    <a:pt x="8" y="91"/>
                  </a:lnTo>
                  <a:lnTo>
                    <a:pt x="0" y="192"/>
                  </a:lnTo>
                  <a:lnTo>
                    <a:pt x="84" y="259"/>
                  </a:lnTo>
                  <a:lnTo>
                    <a:pt x="183" y="291"/>
                  </a:lnTo>
                  <a:lnTo>
                    <a:pt x="249" y="241"/>
                  </a:lnTo>
                  <a:lnTo>
                    <a:pt x="281" y="182"/>
                  </a:lnTo>
                  <a:lnTo>
                    <a:pt x="356" y="224"/>
                  </a:lnTo>
                  <a:lnTo>
                    <a:pt x="289" y="266"/>
                  </a:lnTo>
                  <a:lnTo>
                    <a:pt x="274" y="333"/>
                  </a:lnTo>
                  <a:lnTo>
                    <a:pt x="316" y="382"/>
                  </a:lnTo>
                  <a:lnTo>
                    <a:pt x="432" y="441"/>
                  </a:lnTo>
                  <a:lnTo>
                    <a:pt x="456" y="390"/>
                  </a:lnTo>
                  <a:lnTo>
                    <a:pt x="405" y="350"/>
                  </a:lnTo>
                  <a:lnTo>
                    <a:pt x="390" y="308"/>
                  </a:lnTo>
                  <a:lnTo>
                    <a:pt x="432" y="266"/>
                  </a:lnTo>
                  <a:lnTo>
                    <a:pt x="439" y="217"/>
                  </a:lnTo>
                  <a:lnTo>
                    <a:pt x="405" y="141"/>
                  </a:lnTo>
                  <a:lnTo>
                    <a:pt x="331" y="101"/>
                  </a:lnTo>
                  <a:lnTo>
                    <a:pt x="257" y="108"/>
                  </a:lnTo>
                  <a:lnTo>
                    <a:pt x="200" y="182"/>
                  </a:lnTo>
                  <a:lnTo>
                    <a:pt x="148" y="207"/>
                  </a:lnTo>
                  <a:lnTo>
                    <a:pt x="74" y="175"/>
                  </a:lnTo>
                  <a:lnTo>
                    <a:pt x="84" y="108"/>
                  </a:lnTo>
                  <a:lnTo>
                    <a:pt x="116" y="42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42" name="Freeform 38"/>
            <p:cNvSpPr>
              <a:spLocks/>
            </p:cNvSpPr>
            <p:nvPr/>
          </p:nvSpPr>
          <p:spPr bwMode="auto">
            <a:xfrm>
              <a:off x="4840" y="1240"/>
              <a:ext cx="228" cy="112"/>
            </a:xfrm>
            <a:custGeom>
              <a:avLst/>
              <a:gdLst/>
              <a:ahLst/>
              <a:cxnLst>
                <a:cxn ang="0">
                  <a:pos x="10" y="42"/>
                </a:cxn>
                <a:cxn ang="0">
                  <a:pos x="242" y="17"/>
                </a:cxn>
                <a:cxn ang="0">
                  <a:pos x="358" y="0"/>
                </a:cxn>
                <a:cxn ang="0">
                  <a:pos x="456" y="42"/>
                </a:cxn>
                <a:cxn ang="0">
                  <a:pos x="382" y="224"/>
                </a:cxn>
                <a:cxn ang="0">
                  <a:pos x="316" y="175"/>
                </a:cxn>
                <a:cxn ang="0">
                  <a:pos x="183" y="150"/>
                </a:cxn>
                <a:cxn ang="0">
                  <a:pos x="59" y="125"/>
                </a:cxn>
                <a:cxn ang="0">
                  <a:pos x="143" y="93"/>
                </a:cxn>
                <a:cxn ang="0">
                  <a:pos x="266" y="108"/>
                </a:cxn>
                <a:cxn ang="0">
                  <a:pos x="333" y="125"/>
                </a:cxn>
                <a:cxn ang="0">
                  <a:pos x="382" y="66"/>
                </a:cxn>
                <a:cxn ang="0">
                  <a:pos x="274" y="59"/>
                </a:cxn>
                <a:cxn ang="0">
                  <a:pos x="175" y="59"/>
                </a:cxn>
                <a:cxn ang="0">
                  <a:pos x="0" y="93"/>
                </a:cxn>
                <a:cxn ang="0">
                  <a:pos x="10" y="42"/>
                </a:cxn>
                <a:cxn ang="0">
                  <a:pos x="10" y="42"/>
                </a:cxn>
              </a:cxnLst>
              <a:rect l="0" t="0" r="r" b="b"/>
              <a:pathLst>
                <a:path w="456" h="224">
                  <a:moveTo>
                    <a:pt x="10" y="42"/>
                  </a:moveTo>
                  <a:lnTo>
                    <a:pt x="242" y="17"/>
                  </a:lnTo>
                  <a:lnTo>
                    <a:pt x="358" y="0"/>
                  </a:lnTo>
                  <a:lnTo>
                    <a:pt x="456" y="42"/>
                  </a:lnTo>
                  <a:lnTo>
                    <a:pt x="382" y="224"/>
                  </a:lnTo>
                  <a:lnTo>
                    <a:pt x="316" y="175"/>
                  </a:lnTo>
                  <a:lnTo>
                    <a:pt x="183" y="150"/>
                  </a:lnTo>
                  <a:lnTo>
                    <a:pt x="59" y="125"/>
                  </a:lnTo>
                  <a:lnTo>
                    <a:pt x="143" y="93"/>
                  </a:lnTo>
                  <a:lnTo>
                    <a:pt x="266" y="108"/>
                  </a:lnTo>
                  <a:lnTo>
                    <a:pt x="333" y="125"/>
                  </a:lnTo>
                  <a:lnTo>
                    <a:pt x="382" y="66"/>
                  </a:lnTo>
                  <a:lnTo>
                    <a:pt x="274" y="59"/>
                  </a:lnTo>
                  <a:lnTo>
                    <a:pt x="175" y="59"/>
                  </a:lnTo>
                  <a:lnTo>
                    <a:pt x="0" y="93"/>
                  </a:lnTo>
                  <a:lnTo>
                    <a:pt x="10" y="42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914634" y="1752601"/>
            <a:ext cx="2494844" cy="1077913"/>
            <a:chOff x="2650" y="1488"/>
            <a:chExt cx="1248" cy="679"/>
          </a:xfrm>
          <a:solidFill>
            <a:schemeClr val="accent3"/>
          </a:solidFill>
        </p:grpSpPr>
        <p:sp>
          <p:nvSpPr>
            <p:cNvPr id="21544" name="Rectangle 40"/>
            <p:cNvSpPr>
              <a:spLocks noChangeArrowheads="1"/>
            </p:cNvSpPr>
            <p:nvPr/>
          </p:nvSpPr>
          <p:spPr bwMode="auto">
            <a:xfrm>
              <a:off x="2688" y="1488"/>
              <a:ext cx="1200" cy="67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45" name="Text Box 41"/>
            <p:cNvSpPr txBox="1">
              <a:spLocks noChangeArrowheads="1"/>
            </p:cNvSpPr>
            <p:nvPr/>
          </p:nvSpPr>
          <p:spPr bwMode="auto">
            <a:xfrm>
              <a:off x="2650" y="1488"/>
              <a:ext cx="1248" cy="6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00B050"/>
                  </a:solidFill>
                  <a:latin typeface="Arial Narrow" pitchFamily="34" charset="0"/>
                  <a:cs typeface="Arial" pitchFamily="34" charset="0"/>
                </a:rPr>
                <a:t>WIRAUSAHAWAN</a:t>
              </a:r>
              <a:endParaRPr lang="en-US" sz="3200" dirty="0">
                <a:solidFill>
                  <a:srgbClr val="00B050"/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21546" name="Text Box 42"/>
          <p:cNvSpPr txBox="1">
            <a:spLocks noChangeArrowheads="1"/>
          </p:cNvSpPr>
          <p:nvPr/>
        </p:nvSpPr>
        <p:spPr bwMode="auto">
          <a:xfrm>
            <a:off x="6400800" y="1447800"/>
            <a:ext cx="1981200" cy="58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80" tIns="45641" rIns="91280" bIns="45641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 Narrow" pitchFamily="34" charset="0"/>
                <a:cs typeface="Arial" pitchFamily="34" charset="0"/>
              </a:rPr>
              <a:t>JELEK</a:t>
            </a:r>
          </a:p>
        </p:txBody>
      </p:sp>
      <p:sp>
        <p:nvSpPr>
          <p:cNvPr id="21547" name="Text Box 43"/>
          <p:cNvSpPr txBox="1">
            <a:spLocks noChangeArrowheads="1"/>
          </p:cNvSpPr>
          <p:nvPr/>
        </p:nvSpPr>
        <p:spPr bwMode="auto">
          <a:xfrm>
            <a:off x="6400800" y="2209800"/>
            <a:ext cx="243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80" tIns="45641" rIns="91280" bIns="45641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INDAH</a:t>
            </a: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3733800" y="1676401"/>
            <a:ext cx="2438400" cy="842963"/>
            <a:chOff x="2208" y="1056"/>
            <a:chExt cx="1536" cy="531"/>
          </a:xfrm>
        </p:grpSpPr>
        <p:sp>
          <p:nvSpPr>
            <p:cNvPr id="21549" name="Line 45"/>
            <p:cNvSpPr>
              <a:spLocks noChangeShapeType="1"/>
            </p:cNvSpPr>
            <p:nvPr/>
          </p:nvSpPr>
          <p:spPr bwMode="auto">
            <a:xfrm flipV="1">
              <a:off x="3360" y="1104"/>
              <a:ext cx="384" cy="240"/>
            </a:xfrm>
            <a:prstGeom prst="line">
              <a:avLst/>
            </a:prstGeom>
            <a:noFill/>
            <a:ln w="9525">
              <a:solidFill>
                <a:srgbClr val="FF9966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50" name="Line 46"/>
            <p:cNvSpPr>
              <a:spLocks noChangeShapeType="1"/>
            </p:cNvSpPr>
            <p:nvPr/>
          </p:nvSpPr>
          <p:spPr bwMode="auto">
            <a:xfrm>
              <a:off x="3360" y="1344"/>
              <a:ext cx="384" cy="192"/>
            </a:xfrm>
            <a:prstGeom prst="line">
              <a:avLst/>
            </a:prstGeom>
            <a:noFill/>
            <a:ln w="9525">
              <a:solidFill>
                <a:srgbClr val="FF9966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 47"/>
            <p:cNvGrpSpPr>
              <a:grpSpLocks/>
            </p:cNvGrpSpPr>
            <p:nvPr/>
          </p:nvGrpSpPr>
          <p:grpSpPr bwMode="auto">
            <a:xfrm>
              <a:off x="2208" y="1056"/>
              <a:ext cx="1152" cy="531"/>
              <a:chOff x="2208" y="1056"/>
              <a:chExt cx="1152" cy="531"/>
            </a:xfrm>
          </p:grpSpPr>
          <p:sp>
            <p:nvSpPr>
              <p:cNvPr id="21552" name="Line 48"/>
              <p:cNvSpPr>
                <a:spLocks noChangeShapeType="1"/>
              </p:cNvSpPr>
              <p:nvPr/>
            </p:nvSpPr>
            <p:spPr bwMode="auto">
              <a:xfrm>
                <a:off x="2208" y="1344"/>
                <a:ext cx="1152" cy="0"/>
              </a:xfrm>
              <a:prstGeom prst="line">
                <a:avLst/>
              </a:prstGeom>
              <a:noFill/>
              <a:ln w="9525">
                <a:solidFill>
                  <a:srgbClr val="FF9966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53" name="Text Box 49"/>
              <p:cNvSpPr txBox="1">
                <a:spLocks noChangeArrowheads="1"/>
              </p:cNvSpPr>
              <p:nvPr/>
            </p:nvSpPr>
            <p:spPr bwMode="auto">
              <a:xfrm>
                <a:off x="2448" y="1056"/>
                <a:ext cx="67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 b="1" dirty="0" err="1">
                    <a:solidFill>
                      <a:srgbClr val="000000"/>
                    </a:solidFill>
                    <a:latin typeface="Arial Narrow" pitchFamily="34" charset="0"/>
                    <a:cs typeface="Arial" pitchFamily="34" charset="0"/>
                  </a:rPr>
                  <a:t>dapat</a:t>
                </a:r>
                <a:endParaRPr lang="en-US" sz="24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554" name="Text Box 50"/>
              <p:cNvSpPr txBox="1">
                <a:spLocks noChangeArrowheads="1"/>
              </p:cNvSpPr>
              <p:nvPr/>
            </p:nvSpPr>
            <p:spPr bwMode="auto">
              <a:xfrm>
                <a:off x="2400" y="1296"/>
                <a:ext cx="720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 b="1" dirty="0" err="1">
                    <a:solidFill>
                      <a:srgbClr val="000000"/>
                    </a:solidFill>
                    <a:latin typeface="Arial Narrow" pitchFamily="34" charset="0"/>
                    <a:cs typeface="Arial" pitchFamily="34" charset="0"/>
                  </a:rPr>
                  <a:t>nampak</a:t>
                </a:r>
                <a:endParaRPr lang="en-US" sz="24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1555" name="Text Box 51"/>
          <p:cNvSpPr txBox="1">
            <a:spLocks noChangeArrowheads="1"/>
          </p:cNvSpPr>
          <p:nvPr/>
        </p:nvSpPr>
        <p:spPr bwMode="auto">
          <a:xfrm>
            <a:off x="3429000" y="4191004"/>
            <a:ext cx="2133600" cy="46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80" tIns="45641" rIns="91280" bIns="45641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CC"/>
                </a:solidFill>
                <a:latin typeface="Arial Narrow" pitchFamily="34" charset="0"/>
                <a:cs typeface="Arial" pitchFamily="34" charset="0"/>
              </a:rPr>
              <a:t>SIKAP HIDUP</a:t>
            </a:r>
            <a:endParaRPr lang="en-US" sz="2400" dirty="0">
              <a:solidFill>
                <a:srgbClr val="FFFF66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2971800" y="4495804"/>
            <a:ext cx="3429000" cy="919163"/>
            <a:chOff x="1872" y="2832"/>
            <a:chExt cx="2160" cy="579"/>
          </a:xfrm>
        </p:grpSpPr>
        <p:sp>
          <p:nvSpPr>
            <p:cNvPr id="21557" name="Text Box 53"/>
            <p:cNvSpPr txBox="1">
              <a:spLocks noChangeArrowheads="1"/>
            </p:cNvSpPr>
            <p:nvPr/>
          </p:nvSpPr>
          <p:spPr bwMode="auto">
            <a:xfrm>
              <a:off x="2592" y="2832"/>
              <a:ext cx="5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 err="1">
                  <a:solidFill>
                    <a:srgbClr val="3333CC"/>
                  </a:solidFill>
                  <a:latin typeface="Arial Narrow" pitchFamily="34" charset="0"/>
                  <a:cs typeface="Arial" pitchFamily="34" charset="0"/>
                </a:rPr>
                <a:t>dan</a:t>
              </a:r>
              <a:endParaRPr lang="en-US" sz="2400" b="1" dirty="0">
                <a:solidFill>
                  <a:srgbClr val="3333CC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1558" name="Text Box 54"/>
            <p:cNvSpPr txBox="1">
              <a:spLocks noChangeArrowheads="1"/>
            </p:cNvSpPr>
            <p:nvPr/>
          </p:nvSpPr>
          <p:spPr bwMode="auto">
            <a:xfrm>
              <a:off x="1872" y="3120"/>
              <a:ext cx="21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3333CC"/>
                  </a:solidFill>
                  <a:latin typeface="Arial Narrow" pitchFamily="34" charset="0"/>
                  <a:cs typeface="Arial" pitchFamily="34" charset="0"/>
                </a:rPr>
                <a:t>CARA PANDANG KITA</a:t>
              </a:r>
              <a:endParaRPr lang="en-US" sz="2400" dirty="0">
                <a:solidFill>
                  <a:srgbClr val="FFFF66"/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4064002" y="2743200"/>
            <a:ext cx="2846386" cy="1371600"/>
            <a:chOff x="2448" y="1728"/>
            <a:chExt cx="1793" cy="864"/>
          </a:xfrm>
        </p:grpSpPr>
        <p:sp>
          <p:nvSpPr>
            <p:cNvPr id="21560" name="Text Box 56"/>
            <p:cNvSpPr txBox="1">
              <a:spLocks noChangeArrowheads="1"/>
            </p:cNvSpPr>
            <p:nvPr/>
          </p:nvSpPr>
          <p:spPr bwMode="auto">
            <a:xfrm>
              <a:off x="3041" y="1920"/>
              <a:ext cx="120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en-US" sz="22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TERGANTUNG</a:t>
              </a:r>
              <a:endParaRPr lang="en-US" sz="22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1561" name="AutoShape 57"/>
            <p:cNvSpPr>
              <a:spLocks noChangeArrowheads="1"/>
            </p:cNvSpPr>
            <p:nvPr/>
          </p:nvSpPr>
          <p:spPr bwMode="auto">
            <a:xfrm>
              <a:off x="2448" y="1728"/>
              <a:ext cx="624" cy="864"/>
            </a:xfrm>
            <a:prstGeom prst="downArrow">
              <a:avLst>
                <a:gd name="adj1" fmla="val 50000"/>
                <a:gd name="adj2" fmla="val 3461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6553200" y="3429000"/>
            <a:ext cx="1708150" cy="2743200"/>
            <a:chOff x="4320" y="2352"/>
            <a:chExt cx="1028" cy="1488"/>
          </a:xfrm>
        </p:grpSpPr>
        <p:pic>
          <p:nvPicPr>
            <p:cNvPr id="21563" name="Picture 59" descr="flower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320" y="2352"/>
              <a:ext cx="1028" cy="1488"/>
            </a:xfrm>
            <a:prstGeom prst="rect">
              <a:avLst/>
            </a:prstGeom>
            <a:noFill/>
          </p:spPr>
        </p:pic>
        <p:sp>
          <p:nvSpPr>
            <p:cNvPr id="21564" name="Line 60"/>
            <p:cNvSpPr>
              <a:spLocks noChangeShapeType="1"/>
            </p:cNvSpPr>
            <p:nvPr/>
          </p:nvSpPr>
          <p:spPr bwMode="auto">
            <a:xfrm flipV="1">
              <a:off x="4848" y="350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65" name="Line 61"/>
            <p:cNvSpPr>
              <a:spLocks noChangeShapeType="1"/>
            </p:cNvSpPr>
            <p:nvPr/>
          </p:nvSpPr>
          <p:spPr bwMode="auto">
            <a:xfrm flipH="1">
              <a:off x="4788" y="312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66" name="Line 62"/>
            <p:cNvSpPr>
              <a:spLocks noChangeShapeType="1"/>
            </p:cNvSpPr>
            <p:nvPr/>
          </p:nvSpPr>
          <p:spPr bwMode="auto">
            <a:xfrm>
              <a:off x="4824" y="3264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1543148"/>
      </p:ext>
    </p:extLst>
  </p:cSld>
  <p:clrMapOvr>
    <a:masterClrMapping/>
  </p:clrMapOvr>
  <p:transition xmlns:p14="http://schemas.microsoft.com/office/powerpoint/2010/main">
    <p:random/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o_Exit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y_ex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c_as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ja_crit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f_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y_empt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6" grpId="0" autoUpdateAnimBg="0"/>
      <p:bldP spid="21547" grpId="0" autoUpdateAnimBg="0"/>
      <p:bldP spid="21555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189178" y="633413"/>
          <a:ext cx="5583237" cy="559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Bitmap Image" r:id="rId7" imgW="5582429" imgH="5590476" progId="PBrush">
                  <p:embed/>
                </p:oleObj>
              </mc:Choice>
              <mc:Fallback>
                <p:oleObj name="Bitmap Image" r:id="rId7" imgW="5582429" imgH="559047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9178" y="633413"/>
                        <a:ext cx="5583237" cy="559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905000" y="990601"/>
            <a:ext cx="2514600" cy="830837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  <a:effectLst/>
        </p:spPr>
        <p:txBody>
          <a:bodyPr lIns="91280" tIns="45641" rIns="91280" bIns="45641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FOKUSKAN  PADA </a:t>
            </a:r>
            <a:r>
              <a:rPr lang="en-US" sz="2400" b="1" dirty="0">
                <a:solidFill>
                  <a:srgbClr val="FFFF00"/>
                </a:solidFill>
                <a:latin typeface="Arial Narrow" pitchFamily="34" charset="0"/>
                <a:cs typeface="Arial" pitchFamily="34" charset="0"/>
              </a:rPr>
              <a:t>BUNGANYA 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306888" y="4953000"/>
            <a:ext cx="27432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80" tIns="45641" rIns="91280" bIns="45641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410200" y="4953004"/>
            <a:ext cx="2514600" cy="830837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  <a:effectLst/>
        </p:spPr>
        <p:txBody>
          <a:bodyPr lIns="91280" tIns="45641" rIns="91280" bIns="45641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00"/>
                </a:solidFill>
                <a:latin typeface="Arial Narrow" pitchFamily="34" charset="0"/>
                <a:cs typeface="Arial" pitchFamily="34" charset="0"/>
              </a:rPr>
              <a:t>BUKAN PADA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DURINYA</a:t>
            </a:r>
          </a:p>
        </p:txBody>
      </p:sp>
    </p:spTree>
    <p:extLst>
      <p:ext uri="{BB962C8B-B14F-4D97-AF65-F5344CB8AC3E}">
        <p14:creationId xmlns:p14="http://schemas.microsoft.com/office/powerpoint/2010/main" val="433669509"/>
      </p:ext>
    </p:extLst>
  </p:cSld>
  <p:clrMapOvr>
    <a:masterClrMapping/>
  </p:clrMapOvr>
  <p:transition xmlns:p14="http://schemas.microsoft.com/office/powerpoint/2010/main">
    <p:random/>
    <p:sndAc>
      <p:stSnd>
        <p:snd r:embed="rId3" name="chimes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f_ex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l_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b_empt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 autoUpdateAnimBg="0"/>
      <p:bldP spid="22533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ed Ro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82901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3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286000"/>
            <a:ext cx="9144000" cy="4572000"/>
          </a:xfrm>
          <a:solidFill>
            <a:schemeClr val="accent1">
              <a:lumMod val="50000"/>
            </a:schemeClr>
          </a:solidFill>
        </p:spPr>
        <p:txBody>
          <a:bodyPr lIns="0" rIns="18272">
            <a:normAutofit/>
          </a:bodyPr>
          <a:lstStyle/>
          <a:p>
            <a:pPr marL="0" indent="0">
              <a:buNone/>
            </a:pPr>
            <a:endParaRPr lang="id-ID" sz="2800" b="1" u="sng" dirty="0" smtClean="0"/>
          </a:p>
          <a:p>
            <a:pPr marL="57523" indent="-51435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b="1" u="sng" dirty="0" err="1" smtClean="0"/>
              <a:t>Semua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pihak</a:t>
            </a:r>
            <a:r>
              <a:rPr lang="id-ID" sz="2800" b="1" u="sng" dirty="0" smtClean="0"/>
              <a:t>:</a:t>
            </a:r>
            <a:r>
              <a:rPr lang="id-ID" sz="2800" b="1" dirty="0" smtClean="0"/>
              <a:t> Harus</a:t>
            </a:r>
            <a:r>
              <a:rPr lang="en-US" sz="2800" dirty="0" smtClean="0"/>
              <a:t> </a:t>
            </a:r>
            <a:r>
              <a:rPr lang="en-US" sz="2800" dirty="0" err="1"/>
              <a:t>selalu</a:t>
            </a:r>
            <a:r>
              <a:rPr lang="en-US" sz="2800" dirty="0"/>
              <a:t> </a:t>
            </a:r>
            <a:r>
              <a:rPr lang="en-US" sz="2800" dirty="0" err="1"/>
              <a:t>siap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berubah</a:t>
            </a:r>
            <a:endParaRPr lang="en-US" sz="2800" dirty="0"/>
          </a:p>
          <a:p>
            <a:pPr marL="57523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b="1" u="sng" dirty="0"/>
              <a:t>BARANGSIAPA INGIN </a:t>
            </a:r>
            <a:r>
              <a:rPr lang="en-US" sz="2800" b="1" u="sng" dirty="0" smtClean="0"/>
              <a:t>TUMBUH</a:t>
            </a:r>
            <a:r>
              <a:rPr lang="id-ID" sz="2800" b="1" u="sng" dirty="0" smtClean="0"/>
              <a:t> :</a:t>
            </a:r>
            <a:r>
              <a:rPr lang="id-ID" sz="2800" dirty="0" smtClean="0"/>
              <a:t>  </a:t>
            </a:r>
            <a:r>
              <a:rPr lang="en-US" sz="2800" dirty="0" err="1" smtClean="0"/>
              <a:t>Ia</a:t>
            </a:r>
            <a:r>
              <a:rPr lang="en-US" sz="2800" dirty="0" smtClean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berubah</a:t>
            </a:r>
            <a:endParaRPr lang="en-US" sz="2800" dirty="0"/>
          </a:p>
          <a:p>
            <a:pPr marL="57523" indent="-512064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 smtClean="0"/>
              <a:t>Pen</a:t>
            </a:r>
            <a:r>
              <a:rPr lang="id-ID" sz="2800" b="1" dirty="0" smtClean="0"/>
              <a:t>gembangan Diri</a:t>
            </a:r>
            <a:r>
              <a:rPr lang="en-US" sz="2800" b="1" dirty="0" smtClean="0"/>
              <a:t> </a:t>
            </a:r>
            <a:r>
              <a:rPr lang="id-ID" sz="2800" b="1" dirty="0" smtClean="0">
                <a:solidFill>
                  <a:srgbClr val="FFFF00"/>
                </a:solidFill>
              </a:rPr>
              <a:t>“anak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bangsa</a:t>
            </a:r>
            <a:r>
              <a:rPr lang="id-ID" sz="2800" b="1" dirty="0" smtClean="0">
                <a:solidFill>
                  <a:srgbClr val="FFFF00"/>
                </a:solidFill>
              </a:rPr>
              <a:t>”</a:t>
            </a:r>
            <a:r>
              <a:rPr lang="en-US" sz="2800" dirty="0" smtClean="0"/>
              <a:t> </a:t>
            </a:r>
            <a:r>
              <a:rPr lang="en-US" sz="2800" dirty="0"/>
              <a:t>TIDAK </a:t>
            </a:r>
            <a:r>
              <a:rPr lang="id-ID" sz="2800" dirty="0" smtClean="0"/>
              <a:t> </a:t>
            </a:r>
            <a:r>
              <a:rPr lang="en-US" sz="2800" dirty="0" smtClean="0"/>
              <a:t>BOLEH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JALAN DITEMPAT</a:t>
            </a:r>
            <a:r>
              <a:rPr lang="id-ID" sz="2800" dirty="0" smtClean="0"/>
              <a:t> , </a:t>
            </a:r>
            <a:r>
              <a:rPr lang="en-US" sz="2800" dirty="0" smtClean="0"/>
              <a:t> </a:t>
            </a:r>
            <a:r>
              <a:rPr lang="id-ID" sz="2800" dirty="0" smtClean="0"/>
              <a:t> </a:t>
            </a:r>
            <a:r>
              <a:rPr lang="en-US" sz="2800" dirty="0" err="1" smtClean="0"/>
              <a:t>Apalagi</a:t>
            </a:r>
            <a:r>
              <a:rPr lang="en-US" sz="2800" dirty="0" smtClean="0"/>
              <a:t> </a:t>
            </a:r>
            <a:r>
              <a:rPr lang="en-US" sz="2800" i="1" dirty="0" err="1"/>
              <a:t>mandeg</a:t>
            </a:r>
            <a:r>
              <a:rPr lang="en-US" sz="2800" i="1" dirty="0"/>
              <a:t> </a:t>
            </a:r>
            <a:r>
              <a:rPr lang="id-ID" sz="2800" i="1" dirty="0" smtClean="0"/>
              <a:t> </a:t>
            </a:r>
            <a:r>
              <a:rPr lang="en-US" sz="2800" dirty="0" smtClean="0"/>
              <a:t>(</a:t>
            </a:r>
            <a:r>
              <a:rPr lang="en-US" sz="2800" dirty="0" err="1"/>
              <a:t>berhenti</a:t>
            </a:r>
            <a:r>
              <a:rPr lang="en-US" sz="2800" dirty="0"/>
              <a:t> total)</a:t>
            </a:r>
            <a:endParaRPr lang="en-US" sz="2800" i="1" dirty="0"/>
          </a:p>
          <a:p>
            <a:pPr marL="57523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n-US" sz="2800" b="1" u="sng" dirty="0"/>
              <a:t>PILIHAN YANG DIHADAPI ADALAH   MAJU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4"/>
            </a:pP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/>
              <a:t>mengikuti</a:t>
            </a:r>
            <a:r>
              <a:rPr lang="en-US" sz="2800" dirty="0"/>
              <a:t> </a:t>
            </a:r>
            <a:r>
              <a:rPr lang="en-US" sz="2800" dirty="0" err="1"/>
              <a:t>perubahan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PUNAH </a:t>
            </a:r>
            <a:r>
              <a:rPr lang="en-US" sz="2800" dirty="0" err="1" smtClean="0"/>
              <a:t>ditelan</a:t>
            </a:r>
            <a:r>
              <a:rPr lang="id-ID" sz="2800" dirty="0" smtClean="0"/>
              <a:t> z</a:t>
            </a:r>
            <a:r>
              <a:rPr lang="en-US" sz="2800" dirty="0" err="1" smtClean="0"/>
              <a:t>aman</a:t>
            </a:r>
            <a:endParaRPr lang="en-US" sz="2800" dirty="0"/>
          </a:p>
          <a:p>
            <a:pPr marL="57523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n-US" sz="2800" b="1" u="sng" dirty="0"/>
              <a:t>BERUBAH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kunci</a:t>
            </a:r>
            <a:r>
              <a:rPr lang="en-US" sz="2800" dirty="0"/>
              <a:t> </a:t>
            </a:r>
            <a:r>
              <a:rPr lang="en-US" sz="2800" dirty="0" err="1"/>
              <a:t>kemenangan</a:t>
            </a:r>
            <a:r>
              <a:rPr lang="en-US" sz="2800" dirty="0"/>
              <a:t> di era </a:t>
            </a:r>
            <a:r>
              <a:rPr lang="en-US" sz="2800" dirty="0" err="1" smtClean="0"/>
              <a:t>globalisasi</a:t>
            </a:r>
            <a:endParaRPr lang="en-US" sz="2800" dirty="0"/>
          </a:p>
        </p:txBody>
      </p:sp>
      <p:sp>
        <p:nvSpPr>
          <p:cNvPr id="4" name="Horizontal Scroll 3"/>
          <p:cNvSpPr/>
          <p:nvPr/>
        </p:nvSpPr>
        <p:spPr>
          <a:xfrm>
            <a:off x="285720" y="214290"/>
            <a:ext cx="8572560" cy="176691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12" tIns="41005" rIns="82012" bIns="41005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white"/>
              </a:solidFill>
              <a:latin typeface="Corbe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494" y="466430"/>
            <a:ext cx="7923124" cy="1236973"/>
          </a:xfrm>
          <a:prstGeom prst="rect">
            <a:avLst/>
          </a:prstGeom>
          <a:noFill/>
        </p:spPr>
        <p:txBody>
          <a:bodyPr wrap="square" lIns="82012" tIns="41005" rIns="82012" bIns="41005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d-ID" sz="2500" b="1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SEKALI LAGI: BAGAIMANA DENGAN </a:t>
            </a:r>
            <a:r>
              <a:rPr lang="id-ID" sz="2500" b="1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POTENSI YANG </a:t>
            </a:r>
            <a:r>
              <a:rPr lang="en-US" sz="2500" b="1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ANDA </a:t>
            </a:r>
            <a:r>
              <a:rPr lang="id-ID" sz="2500" b="1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MILIKI SAAT INI ? DAPATKAH DIKEMBANGKAN MENJADI </a:t>
            </a:r>
            <a:r>
              <a:rPr lang="en-US" sz="2500" b="1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WIRAUSAHAWAN YANG KOMPETITIF</a:t>
            </a:r>
            <a:r>
              <a:rPr lang="id-ID" sz="2500" b="1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?</a:t>
            </a:r>
            <a:endParaRPr lang="id-ID" sz="2500" b="1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5198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9155" name="Rectangle 5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0" y="57150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0000"/>
                </a:solidFill>
                <a:latin typeface="Comic Sans MS" pitchFamily="66" charset="0"/>
              </a:rPr>
              <a:t>Untuk</a:t>
            </a:r>
            <a:r>
              <a:rPr lang="en-US" sz="32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omic Sans MS" pitchFamily="66" charset="0"/>
              </a:rPr>
              <a:t>mengubah</a:t>
            </a:r>
            <a:r>
              <a:rPr lang="en-US" sz="3200" b="1" dirty="0">
                <a:solidFill>
                  <a:srgbClr val="000000"/>
                </a:solidFill>
                <a:latin typeface="Comic Sans MS" pitchFamily="66" charset="0"/>
              </a:rPr>
              <a:t> orang lain, </a:t>
            </a:r>
            <a:r>
              <a:rPr lang="en-US" sz="3200" b="1" dirty="0" err="1">
                <a:solidFill>
                  <a:srgbClr val="000000"/>
                </a:solidFill>
                <a:latin typeface="Comic Sans MS" pitchFamily="66" charset="0"/>
              </a:rPr>
              <a:t>mungkin</a:t>
            </a:r>
            <a:r>
              <a:rPr lang="en-US" sz="32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omic Sans MS" pitchFamily="66" charset="0"/>
              </a:rPr>
              <a:t>kita</a:t>
            </a:r>
            <a:r>
              <a:rPr lang="en-US" sz="32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omic Sans MS" pitchFamily="66" charset="0"/>
              </a:rPr>
              <a:t>harus</a:t>
            </a:r>
            <a:r>
              <a:rPr lang="en-US" sz="32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omic Sans MS" pitchFamily="66" charset="0"/>
              </a:rPr>
              <a:t>mengubah</a:t>
            </a:r>
            <a:r>
              <a:rPr lang="en-US" sz="32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omic Sans MS" pitchFamily="66" charset="0"/>
              </a:rPr>
              <a:t>diri</a:t>
            </a:r>
            <a:r>
              <a:rPr lang="en-US" sz="32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omic Sans MS" pitchFamily="66" charset="0"/>
              </a:rPr>
              <a:t>sendiri</a:t>
            </a:r>
            <a:r>
              <a:rPr lang="en-US" sz="32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omic Sans MS" pitchFamily="66" charset="0"/>
              </a:rPr>
              <a:t>terlebih</a:t>
            </a:r>
            <a:r>
              <a:rPr lang="en-US" sz="32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omic Sans MS" pitchFamily="66" charset="0"/>
              </a:rPr>
              <a:t>dahulu</a:t>
            </a:r>
            <a:r>
              <a:rPr lang="en-US" sz="3200" b="1" dirty="0">
                <a:solidFill>
                  <a:srgbClr val="000000"/>
                </a:solidFill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8080597"/>
      </p:ext>
    </p:extLst>
  </p:cSld>
  <p:clrMapOvr>
    <a:masterClrMapping/>
  </p:clrMapOvr>
  <p:transition xmlns:p14="http://schemas.microsoft.com/office/powerpoint/2010/main" spd="slow">
    <p:push dir="u"/>
    <p:sndAc>
      <p:stSnd>
        <p:snd r:embed="rId2" name="whoosh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id-ID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1029" name="Picture 4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0" name="Group 10"/>
          <p:cNvGrpSpPr>
            <a:grpSpLocks/>
          </p:cNvGrpSpPr>
          <p:nvPr/>
        </p:nvGrpSpPr>
        <p:grpSpPr bwMode="auto">
          <a:xfrm>
            <a:off x="1981200" y="533400"/>
            <a:ext cx="5257800" cy="5715000"/>
            <a:chOff x="1248" y="336"/>
            <a:chExt cx="3312" cy="3600"/>
          </a:xfrm>
        </p:grpSpPr>
        <p:grpSp>
          <p:nvGrpSpPr>
            <p:cNvPr id="1032" name="Group 11"/>
            <p:cNvGrpSpPr>
              <a:grpSpLocks/>
            </p:cNvGrpSpPr>
            <p:nvPr/>
          </p:nvGrpSpPr>
          <p:grpSpPr bwMode="auto">
            <a:xfrm>
              <a:off x="1248" y="1680"/>
              <a:ext cx="3312" cy="2256"/>
              <a:chOff x="1392" y="1248"/>
              <a:chExt cx="3024" cy="2304"/>
            </a:xfrm>
          </p:grpSpPr>
          <p:graphicFrame>
            <p:nvGraphicFramePr>
              <p:cNvPr id="1026" name="Object 2"/>
              <p:cNvGraphicFramePr>
                <a:graphicFrameLocks noChangeAspect="1"/>
              </p:cNvGraphicFramePr>
              <p:nvPr/>
            </p:nvGraphicFramePr>
            <p:xfrm>
              <a:off x="1497" y="2280"/>
              <a:ext cx="2766" cy="12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05" name="Clip" r:id="rId5" imgW="5447880" imgH="2506320" progId="">
                      <p:embed/>
                    </p:oleObj>
                  </mc:Choice>
                  <mc:Fallback>
                    <p:oleObj name="Clip" r:id="rId5" imgW="5447880" imgH="250632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97" y="2280"/>
                            <a:ext cx="2766" cy="127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35" name="WordArt 13"/>
              <p:cNvSpPr>
                <a:spLocks noChangeArrowheads="1" noChangeShapeType="1" noTextEdit="1"/>
              </p:cNvSpPr>
              <p:nvPr/>
            </p:nvSpPr>
            <p:spPr bwMode="auto">
              <a:xfrm>
                <a:off x="1392" y="1248"/>
                <a:ext cx="3024" cy="72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sz="2000" kern="10" dirty="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50000">
                          <a:srgbClr val="FF9933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  <a:cs typeface="Arial" charset="0"/>
                  </a:rPr>
                  <a:t>SELANJUTNYA</a:t>
                </a: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sz="2000" kern="10" dirty="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50000">
                          <a:srgbClr val="FF9933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  <a:cs typeface="Arial" charset="0"/>
                  </a:rPr>
                  <a:t>TERSERAH ANDA !</a:t>
                </a:r>
              </a:p>
            </p:txBody>
          </p:sp>
        </p:grpSp>
        <p:pic>
          <p:nvPicPr>
            <p:cNvPr id="1033" name="Picture 14" descr="SMILEY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680" y="336"/>
              <a:ext cx="1152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15" descr="globe2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120" y="432"/>
              <a:ext cx="96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5088" name="Picture 16" descr="flame5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3" y="2514600"/>
            <a:ext cx="15525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565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drumroll.wav"/>
          </p:stSnd>
        </p:sndAc>
      </p:transition>
    </mc:Choice>
    <mc:Fallback xmlns="">
      <p:transition xmlns:p14="http://schemas.microsoft.com/office/powerpoint/2010/main" spd="slow">
        <p:sndAc>
          <p:stSnd>
            <p:snd r:embed="rId10" name="drumroll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ABIS-DE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2514600"/>
            <a:ext cx="354012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52400" y="533400"/>
            <a:ext cx="8839200" cy="15557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9600" b="1">
                <a:solidFill>
                  <a:srgbClr val="A7B789"/>
                </a:solidFill>
                <a:latin typeface="Comic Sans MS" pitchFamily="66" charset="0"/>
              </a:rPr>
              <a:t>Haabis deh……</a:t>
            </a:r>
          </a:p>
        </p:txBody>
      </p:sp>
      <p:pic>
        <p:nvPicPr>
          <p:cNvPr id="4" name="Picture 11" descr="ag00373_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21336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637288"/>
      </p:ext>
    </p:extLst>
  </p:cSld>
  <p:clrMapOvr>
    <a:masterClrMapping/>
  </p:clrMapOvr>
  <p:transition xmlns:p14="http://schemas.microsoft.com/office/powerpoint/2010/main">
    <p:sndAc>
      <p:stSnd>
        <p:snd r:embed="rId2" name="applause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f_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_min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25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346" y="540880"/>
            <a:ext cx="8373668" cy="5949675"/>
          </a:xfrm>
          <a:ln>
            <a:solidFill>
              <a:srgbClr val="FFFF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/>
                <a:cs typeface="Arial"/>
              </a:rPr>
              <a:t>Hendy </a:t>
            </a:r>
            <a:r>
              <a:rPr lang="en-US" sz="2800" b="1" dirty="0" err="1">
                <a:solidFill>
                  <a:srgbClr val="FFFF00"/>
                </a:solidFill>
                <a:latin typeface="Arial"/>
                <a:cs typeface="Arial"/>
              </a:rPr>
              <a:t>Setiono</a:t>
            </a:r>
            <a:r>
              <a:rPr lang="en-US" sz="28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mendirikan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Arial"/>
                <a:cs typeface="Arial"/>
              </a:rPr>
              <a:t>Kebab Baba Rafi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bersama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istrinya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sejak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tahun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2007. 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35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tahun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, ide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usaha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kuliner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Timur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Tengah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saat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berkunjung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Qatar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Saat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ini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sudah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/>
                <a:cs typeface="Arial"/>
              </a:rPr>
              <a:t>1200 outlet DN &amp; LN</a:t>
            </a:r>
          </a:p>
          <a:p>
            <a:r>
              <a:rPr lang="en-US" sz="2800" b="1" dirty="0">
                <a:solidFill>
                  <a:srgbClr val="FFFF00"/>
                </a:solidFill>
                <a:latin typeface="Arial"/>
                <a:cs typeface="Arial"/>
              </a:rPr>
              <a:t>Reza </a:t>
            </a:r>
            <a:r>
              <a:rPr lang="en-US" sz="2800" b="1" dirty="0" err="1">
                <a:solidFill>
                  <a:srgbClr val="FFFF00"/>
                </a:solidFill>
                <a:latin typeface="Arial"/>
                <a:cs typeface="Arial"/>
              </a:rPr>
              <a:t>Nurhilman</a:t>
            </a:r>
            <a:r>
              <a:rPr lang="en-US" sz="28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memulai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usaha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/>
                <a:cs typeface="Arial"/>
              </a:rPr>
              <a:t>keripik</a:t>
            </a:r>
            <a:r>
              <a:rPr lang="en-US" sz="2800" b="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/>
                <a:cs typeface="Arial"/>
              </a:rPr>
              <a:t>pedas</a:t>
            </a:r>
            <a:r>
              <a:rPr lang="en-US" sz="28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/>
                <a:cs typeface="Arial"/>
              </a:rPr>
              <a:t>Maicih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saat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berusia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23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tahun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Arial"/>
                <a:cs typeface="Arial"/>
              </a:rPr>
              <a:t>Donald Trump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Presiden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AS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adalah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pengusaha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kaya (US$ 3,5 M).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Pekerja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keras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lang="en-US" sz="2800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2800" b="1" dirty="0">
                <a:solidFill>
                  <a:srgbClr val="FFFF00"/>
                </a:solidFill>
                <a:latin typeface="Arial"/>
                <a:cs typeface="Arial"/>
              </a:rPr>
              <a:t>Mark </a:t>
            </a:r>
            <a:r>
              <a:rPr lang="en-US" sz="2800" b="1" dirty="0" err="1" smtClean="0">
                <a:solidFill>
                  <a:srgbClr val="FFFF00"/>
                </a:solidFill>
                <a:latin typeface="Arial"/>
                <a:cs typeface="Arial"/>
              </a:rPr>
              <a:t>Zuckerberg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programmer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komputer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sangat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sukses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Pendiri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pemimpin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Facebook. </a:t>
            </a:r>
          </a:p>
          <a:p>
            <a:r>
              <a:rPr lang="en-US" sz="2800" b="1" dirty="0">
                <a:solidFill>
                  <a:srgbClr val="FFFF00"/>
                </a:solidFill>
                <a:latin typeface="Arial"/>
                <a:cs typeface="Arial"/>
              </a:rPr>
              <a:t>Richard Branson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adalah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pemilik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Virgin group, 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 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pemimpin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lebih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200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perusahaan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di 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30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negara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merintis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pariwisata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luar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angkasa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en-US" sz="28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4612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824" y="235166"/>
            <a:ext cx="8397190" cy="6349456"/>
          </a:xfrm>
          <a:ln>
            <a:solidFill>
              <a:srgbClr val="FFFF00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/>
                <a:cs typeface="Arial"/>
              </a:rPr>
              <a:t>Steve Jobs </a:t>
            </a:r>
            <a:r>
              <a:rPr lang="en-US" sz="2800" dirty="0" err="1">
                <a:latin typeface="Arial"/>
                <a:cs typeface="Arial"/>
              </a:rPr>
              <a:t>dikenang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oleh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banyak</a:t>
            </a:r>
            <a:r>
              <a:rPr lang="en-US" sz="2800" dirty="0">
                <a:latin typeface="Arial"/>
                <a:cs typeface="Arial"/>
              </a:rPr>
              <a:t> orang </a:t>
            </a:r>
            <a:r>
              <a:rPr lang="en-US" sz="2800" dirty="0" err="1">
                <a:latin typeface="Arial"/>
                <a:cs typeface="Arial"/>
              </a:rPr>
              <a:t>sebagai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seorang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pengusaha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, marketer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serta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penemu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yang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sangat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sukses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dan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inovatif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. C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-founder, chairman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dan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CEO </a:t>
            </a:r>
            <a:r>
              <a:rPr lang="en-US" sz="2800" dirty="0" smtClean="0">
                <a:latin typeface="Arial"/>
                <a:cs typeface="Arial"/>
              </a:rPr>
              <a:t>Apple </a:t>
            </a:r>
            <a:r>
              <a:rPr lang="en-US" sz="2800" dirty="0">
                <a:latin typeface="Arial"/>
                <a:cs typeface="Arial"/>
              </a:rPr>
              <a:t>Inc. </a:t>
            </a:r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 err="1">
                <a:latin typeface="Arial"/>
                <a:cs typeface="Arial"/>
              </a:rPr>
              <a:t>Nyonya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Anita Roddick </a:t>
            </a:r>
            <a:r>
              <a:rPr lang="en-US" sz="2800" dirty="0" err="1" smtClean="0">
                <a:latin typeface="Arial"/>
                <a:cs typeface="Arial"/>
              </a:rPr>
              <a:t>pendiri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The 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Body Shop</a:t>
            </a:r>
            <a:r>
              <a:rPr lang="en-US" sz="2800" dirty="0">
                <a:latin typeface="Arial"/>
                <a:cs typeface="Arial"/>
              </a:rPr>
              <a:t>, </a:t>
            </a:r>
            <a:r>
              <a:rPr lang="en-US" sz="2800" dirty="0" err="1" smtClean="0">
                <a:latin typeface="Arial"/>
                <a:cs typeface="Arial"/>
              </a:rPr>
              <a:t>perusahaan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produsen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kosmetik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kecantikan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alami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secara</a:t>
            </a:r>
            <a:r>
              <a:rPr lang="en-US" sz="2800" dirty="0">
                <a:latin typeface="Arial"/>
                <a:cs typeface="Arial"/>
              </a:rPr>
              <a:t> retail </a:t>
            </a:r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Bill Gates </a:t>
            </a:r>
            <a:r>
              <a:rPr lang="en-US" sz="2800" dirty="0" err="1" smtClean="0">
                <a:latin typeface="Arial"/>
                <a:cs typeface="Arial"/>
              </a:rPr>
              <a:t>mantan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kepala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eksekutif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dan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ketua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Microsoft,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perusahaan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perangkat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lunak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komputer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pribadi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terbesar</a:t>
            </a:r>
            <a:r>
              <a:rPr lang="en-US" sz="2800" dirty="0">
                <a:latin typeface="Arial"/>
                <a:cs typeface="Arial"/>
              </a:rPr>
              <a:t> di </a:t>
            </a:r>
            <a:r>
              <a:rPr lang="en-US" sz="2800" dirty="0" err="1" smtClean="0">
                <a:latin typeface="Arial"/>
                <a:cs typeface="Arial"/>
              </a:rPr>
              <a:t>dunia</a:t>
            </a:r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Coco Chanel </a:t>
            </a:r>
            <a:r>
              <a:rPr lang="en-US" sz="2800" dirty="0" err="1" smtClean="0">
                <a:latin typeface="Arial"/>
                <a:cs typeface="Arial"/>
              </a:rPr>
              <a:t>perancang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busana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Perancis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dan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pendiri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merek</a:t>
            </a:r>
            <a:r>
              <a:rPr lang="en-US" sz="2800" dirty="0">
                <a:latin typeface="Arial"/>
                <a:cs typeface="Arial"/>
              </a:rPr>
              <a:t> Chanel </a:t>
            </a:r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Larry Page </a:t>
            </a:r>
            <a:r>
              <a:rPr lang="en-US" sz="2800" dirty="0" err="1">
                <a:latin typeface="Arial"/>
                <a:cs typeface="Arial"/>
              </a:rPr>
              <a:t>adalah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ilmuwan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komputer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Amerika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Serikat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dan</a:t>
            </a:r>
            <a:r>
              <a:rPr lang="en-US" sz="2800" dirty="0">
                <a:latin typeface="Arial"/>
                <a:cs typeface="Arial"/>
              </a:rPr>
              <a:t> Internet entrepreneur yang </a:t>
            </a:r>
            <a:r>
              <a:rPr lang="en-US" sz="2800" dirty="0" err="1">
                <a:latin typeface="Arial"/>
                <a:cs typeface="Arial"/>
              </a:rPr>
              <a:t>mendirikan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Googl</a:t>
            </a:r>
            <a:r>
              <a:rPr lang="en-US" sz="2800" dirty="0">
                <a:latin typeface="Arial"/>
                <a:cs typeface="Arial"/>
              </a:rPr>
              <a:t>e, </a:t>
            </a:r>
            <a:r>
              <a:rPr lang="en-US" sz="2800" dirty="0" err="1">
                <a:latin typeface="Arial"/>
                <a:cs typeface="Arial"/>
              </a:rPr>
              <a:t>mesin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pencarian</a:t>
            </a:r>
            <a:r>
              <a:rPr lang="en-US" sz="2800" dirty="0">
                <a:latin typeface="Arial"/>
                <a:cs typeface="Arial"/>
              </a:rPr>
              <a:t> internet </a:t>
            </a:r>
            <a:r>
              <a:rPr lang="en-US" sz="2800" dirty="0" err="1">
                <a:latin typeface="Arial"/>
                <a:cs typeface="Arial"/>
              </a:rPr>
              <a:t>terbesar</a:t>
            </a:r>
            <a:r>
              <a:rPr lang="en-US" sz="2800" dirty="0">
                <a:latin typeface="Arial"/>
                <a:cs typeface="Arial"/>
              </a:rPr>
              <a:t> di </a:t>
            </a:r>
            <a:r>
              <a:rPr lang="en-US" sz="2800" dirty="0" err="1">
                <a:latin typeface="Arial"/>
                <a:cs typeface="Arial"/>
              </a:rPr>
              <a:t>dunia</a:t>
            </a:r>
            <a:r>
              <a:rPr lang="en-US" sz="2800" dirty="0" smtClean="0">
                <a:latin typeface="Arial"/>
                <a:cs typeface="Arial"/>
              </a:rPr>
              <a:t>.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Arial"/>
                <a:cs typeface="Arial"/>
              </a:rPr>
              <a:t>Dan lain-lain </a:t>
            </a:r>
            <a:endParaRPr lang="en-US" sz="28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1317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16476"/>
          </a:xfrm>
          <a:solidFill>
            <a:srgbClr val="CCFFCC"/>
          </a:solidFill>
          <a:ln>
            <a:solidFill>
              <a:srgbClr val="000090"/>
            </a:solidFill>
          </a:ln>
        </p:spPr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  <a:latin typeface="Arial"/>
                <a:cs typeface="Arial"/>
              </a:rPr>
              <a:t/>
            </a:r>
            <a:br>
              <a:rPr lang="en-US" sz="4000" b="1" dirty="0" smtClean="0">
                <a:solidFill>
                  <a:srgbClr val="FFFF00"/>
                </a:solidFill>
                <a:latin typeface="Arial"/>
                <a:cs typeface="Arial"/>
              </a:rPr>
            </a:br>
            <a:r>
              <a:rPr lang="en-US" sz="4000" b="1" dirty="0">
                <a:solidFill>
                  <a:srgbClr val="FFFF00"/>
                </a:solidFill>
                <a:latin typeface="Arial"/>
                <a:cs typeface="Arial"/>
              </a:rPr>
              <a:t/>
            </a:r>
            <a:br>
              <a:rPr lang="en-US" sz="4000" b="1" dirty="0">
                <a:solidFill>
                  <a:srgbClr val="FFFF00"/>
                </a:solidFill>
                <a:latin typeface="Arial"/>
                <a:cs typeface="Arial"/>
              </a:rPr>
            </a:br>
            <a:r>
              <a:rPr lang="en-US" sz="4000" b="1" dirty="0" smtClean="0">
                <a:solidFill>
                  <a:srgbClr val="000090"/>
                </a:solidFill>
                <a:latin typeface="Arial"/>
                <a:cs typeface="Arial"/>
              </a:rPr>
              <a:t>CIRI-CIRI </a:t>
            </a:r>
            <a:r>
              <a:rPr lang="en-US" sz="4000" b="1" i="1" dirty="0" smtClean="0">
                <a:solidFill>
                  <a:srgbClr val="000090"/>
                </a:solidFill>
                <a:latin typeface="Arial"/>
                <a:cs typeface="Arial"/>
              </a:rPr>
              <a:t>ENTREPRENEUR</a:t>
            </a:r>
            <a:r>
              <a:rPr lang="en-US" sz="4000" b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Arial"/>
                <a:cs typeface="Arial"/>
              </a:rPr>
              <a:t>: </a:t>
            </a:r>
            <a:br>
              <a:rPr lang="en-US" sz="4000" b="1" dirty="0" smtClean="0">
                <a:solidFill>
                  <a:srgbClr val="FFFF00"/>
                </a:solidFill>
                <a:latin typeface="Arial"/>
                <a:cs typeface="Arial"/>
              </a:rPr>
            </a:br>
            <a:endParaRPr lang="en-US" sz="40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16476"/>
            <a:ext cx="9144000" cy="5241523"/>
          </a:xfrm>
          <a:solidFill>
            <a:srgbClr val="0000FB"/>
          </a:solidFill>
          <a:ln>
            <a:solidFill>
              <a:srgbClr val="000090"/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Orang 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yang </a:t>
            </a:r>
            <a:r>
              <a:rPr lang="en-US" sz="2800" dirty="0" err="1">
                <a:solidFill>
                  <a:srgbClr val="FF0000"/>
                </a:solidFill>
                <a:latin typeface="Arial"/>
                <a:cs typeface="Arial"/>
              </a:rPr>
              <a:t>terampil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memanfaatkan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cs typeface="Arial"/>
              </a:rPr>
              <a:t>peluang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dalam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mengembangkan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usahanya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endParaRPr lang="en-US" sz="28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memiliki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jiwa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cs typeface="Arial"/>
              </a:rPr>
              <a:t>kreativitas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dan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cs typeface="Arial"/>
              </a:rPr>
              <a:t>inovatif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yang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tinggi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dalam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hidupnya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endParaRPr lang="en-US" sz="28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err="1" smtClean="0">
                <a:solidFill>
                  <a:srgbClr val="FFFF00"/>
                </a:solidFill>
                <a:latin typeface="Arial"/>
                <a:cs typeface="Arial"/>
              </a:rPr>
              <a:t>Selalu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berfikir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cs typeface="Arial"/>
              </a:rPr>
              <a:t>kritis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untuk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selalu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mencari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cs typeface="Arial"/>
              </a:rPr>
              <a:t>inovasi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dalam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cs typeface="Arial"/>
              </a:rPr>
              <a:t>penciptaan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cs typeface="Arial"/>
              </a:rPr>
              <a:t>produk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untuk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masyarakat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endParaRPr lang="en-US" sz="28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Orang </a:t>
            </a:r>
            <a:r>
              <a:rPr lang="en-US" sz="2800" dirty="0" err="1" smtClean="0">
                <a:solidFill>
                  <a:srgbClr val="FFFF00"/>
                </a:solidFill>
                <a:latin typeface="Arial"/>
                <a:cs typeface="Arial"/>
              </a:rPr>
              <a:t>dengan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/>
                <a:cs typeface="Arial"/>
              </a:rPr>
              <a:t>motivasi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/>
                <a:cs typeface="Arial"/>
              </a:rPr>
              <a:t>tinggi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Arial"/>
                <a:cs typeface="Arial"/>
              </a:rPr>
              <a:t>penuh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/>
                <a:cs typeface="Arial"/>
              </a:rPr>
              <a:t>energi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/>
                <a:cs typeface="Arial"/>
              </a:rPr>
              <a:t>dalam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cs typeface="Arial"/>
              </a:rPr>
              <a:t>diri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/>
                <a:cs typeface="Arial"/>
              </a:rPr>
              <a:t>untuk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mencapai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tujuan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yang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diharapkan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endParaRPr lang="en-US" sz="28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err="1" smtClean="0">
                <a:solidFill>
                  <a:srgbClr val="FFFF00"/>
                </a:solidFill>
                <a:latin typeface="Arial"/>
                <a:cs typeface="Arial"/>
              </a:rPr>
              <a:t>Memiliki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/>
                <a:cs typeface="Arial"/>
              </a:rPr>
              <a:t>dorongan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cs typeface="Arial"/>
              </a:rPr>
              <a:t>kuat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dari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dalam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diri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/>
                <a:cs typeface="Arial"/>
              </a:rPr>
              <a:t>untuk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/>
                <a:cs typeface="Arial"/>
              </a:rPr>
              <a:t>mengaktuali-sasi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cs typeface="Arial"/>
              </a:rPr>
              <a:t>potensi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/>
                <a:cs typeface="Arial"/>
              </a:rPr>
              <a:t>diri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/>
                <a:cs typeface="Arial"/>
              </a:rPr>
              <a:t>kreatif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cs typeface="Arial"/>
              </a:rPr>
              <a:t>dan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cs typeface="Arial"/>
              </a:rPr>
              <a:t>inovatif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untuk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menciptakan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produk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baru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yang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bernilai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/>
                <a:cs typeface="Arial"/>
              </a:rPr>
              <a:t>tambah</a:t>
            </a:r>
            <a:endParaRPr lang="en-US" sz="2800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7811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4000" y="355600"/>
            <a:ext cx="8636000" cy="1195294"/>
          </a:xfrm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Arial"/>
                <a:cs typeface="Arial"/>
              </a:rPr>
              <a:t>10 LANGKAH AWAL MENJADI WIRAUSAHAWAN</a:t>
            </a:r>
            <a:endParaRPr lang="en-US" sz="4000" b="1" dirty="0"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4000" y="1869140"/>
            <a:ext cx="8636000" cy="4684059"/>
          </a:xfrm>
          <a:ln>
            <a:solidFill>
              <a:srgbClr val="FFFF00"/>
            </a:solidFill>
          </a:ln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>
                <a:latin typeface="Arial"/>
                <a:cs typeface="Arial"/>
              </a:rPr>
              <a:t>Mulailah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dengan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mimpi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b="1" dirty="0">
                <a:solidFill>
                  <a:srgbClr val="CCFFCC"/>
                </a:solidFill>
                <a:latin typeface="Arial"/>
                <a:cs typeface="Arial"/>
              </a:rPr>
              <a:t>(start with a dream)</a:t>
            </a:r>
            <a:r>
              <a:rPr lang="en-US" sz="2800" dirty="0">
                <a:latin typeface="Arial"/>
                <a:cs typeface="Arial"/>
              </a:rPr>
              <a:t> </a:t>
            </a:r>
            <a:endParaRPr lang="en-US" sz="2800" dirty="0" smtClean="0"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>
                <a:latin typeface="Arial"/>
                <a:cs typeface="Arial"/>
              </a:rPr>
              <a:t>Sukailah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produk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atau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jasa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b="1" dirty="0">
                <a:solidFill>
                  <a:srgbClr val="CCFFCC"/>
                </a:solidFill>
                <a:latin typeface="Arial"/>
                <a:cs typeface="Arial"/>
              </a:rPr>
              <a:t>(love the products or services) </a:t>
            </a:r>
            <a:endParaRPr lang="en-US" sz="2800" b="1" dirty="0" smtClean="0">
              <a:solidFill>
                <a:srgbClr val="CCFFCC"/>
              </a:solidFill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>
                <a:latin typeface="Arial"/>
                <a:cs typeface="Arial"/>
              </a:rPr>
              <a:t>Belajar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prinsip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dasar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dalam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berbisnis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b="1" dirty="0">
                <a:solidFill>
                  <a:srgbClr val="CCFFCC"/>
                </a:solidFill>
                <a:latin typeface="Arial"/>
                <a:cs typeface="Arial"/>
              </a:rPr>
              <a:t>(learn the basic of business)</a:t>
            </a:r>
            <a:r>
              <a:rPr lang="en-US" sz="2800" dirty="0">
                <a:latin typeface="Arial"/>
                <a:cs typeface="Arial"/>
              </a:rPr>
              <a:t> </a:t>
            </a:r>
            <a:endParaRPr lang="en-US" sz="2800" dirty="0" smtClean="0"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>
                <a:latin typeface="Arial"/>
                <a:cs typeface="Arial"/>
              </a:rPr>
              <a:t>Berkeinginan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untuk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mengkalkulasi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resiko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b="1" dirty="0">
                <a:solidFill>
                  <a:srgbClr val="CCFFCC"/>
                </a:solidFill>
                <a:latin typeface="Arial"/>
                <a:cs typeface="Arial"/>
              </a:rPr>
              <a:t>(willing to calculate the risks)</a:t>
            </a:r>
            <a:r>
              <a:rPr lang="en-US" sz="2800" dirty="0">
                <a:latin typeface="Arial"/>
                <a:cs typeface="Arial"/>
              </a:rPr>
              <a:t> </a:t>
            </a:r>
            <a:endParaRPr lang="en-US" sz="2800" dirty="0" smtClean="0"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>
                <a:latin typeface="Arial"/>
                <a:cs typeface="Arial"/>
              </a:rPr>
              <a:t>Mencari</a:t>
            </a:r>
            <a:r>
              <a:rPr lang="en-US" sz="2800" dirty="0">
                <a:latin typeface="Arial"/>
                <a:cs typeface="Arial"/>
              </a:rPr>
              <a:t> saran </a:t>
            </a:r>
            <a:r>
              <a:rPr lang="en-US" sz="2800" dirty="0" err="1">
                <a:latin typeface="Arial"/>
                <a:cs typeface="Arial"/>
              </a:rPr>
              <a:t>tapi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ikuti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keyakinan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anda</a:t>
            </a:r>
            <a:r>
              <a:rPr lang="en-US" sz="2800" b="1" dirty="0">
                <a:solidFill>
                  <a:srgbClr val="CCFFCC"/>
                </a:solidFill>
                <a:latin typeface="Arial"/>
                <a:cs typeface="Arial"/>
              </a:rPr>
              <a:t> (seek advice but follow your belief) </a:t>
            </a:r>
          </a:p>
        </p:txBody>
      </p:sp>
    </p:spTree>
    <p:extLst>
      <p:ext uri="{BB962C8B-B14F-4D97-AF65-F5344CB8AC3E}">
        <p14:creationId xmlns:p14="http://schemas.microsoft.com/office/powerpoint/2010/main" val="3050816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330200"/>
            <a:ext cx="8636000" cy="1016000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/>
                <a:cs typeface="Arial"/>
              </a:rPr>
              <a:t>LANJUTAN 10 LANGKAH</a:t>
            </a:r>
            <a:r>
              <a:rPr lang="is-IS" sz="4000" b="1" dirty="0" smtClean="0">
                <a:latin typeface="Arial"/>
                <a:cs typeface="Arial"/>
              </a:rPr>
              <a:t>…...</a:t>
            </a:r>
            <a:endParaRPr lang="en-US" sz="40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550894"/>
            <a:ext cx="8636000" cy="5053105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z="2800" dirty="0" err="1" smtClean="0">
                <a:latin typeface="Arial"/>
                <a:cs typeface="Arial"/>
              </a:rPr>
              <a:t>Pengertian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terhadap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pelanggan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b="1" dirty="0">
                <a:solidFill>
                  <a:srgbClr val="CCFFCC"/>
                </a:solidFill>
                <a:latin typeface="Arial"/>
                <a:cs typeface="Arial"/>
              </a:rPr>
              <a:t>(salesmanship and customer understanding)</a:t>
            </a:r>
            <a:r>
              <a:rPr lang="en-US" sz="2800" dirty="0">
                <a:latin typeface="Arial"/>
                <a:cs typeface="Arial"/>
              </a:rPr>
              <a:t> </a:t>
            </a:r>
            <a:endParaRPr lang="en-US" sz="2800" dirty="0" smtClean="0"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en-US" sz="2800" dirty="0" err="1">
                <a:latin typeface="Arial"/>
                <a:cs typeface="Arial"/>
              </a:rPr>
              <a:t>Kerja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keras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b="1" dirty="0">
                <a:solidFill>
                  <a:srgbClr val="CCFFCC"/>
                </a:solidFill>
                <a:latin typeface="Arial"/>
                <a:cs typeface="Arial"/>
              </a:rPr>
              <a:t>(working hard)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dan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kerja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tepat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b="1" dirty="0">
                <a:solidFill>
                  <a:srgbClr val="CCFFCC"/>
                </a:solidFill>
                <a:latin typeface="Arial"/>
                <a:cs typeface="Arial"/>
              </a:rPr>
              <a:t>(work right)</a:t>
            </a:r>
            <a:r>
              <a:rPr lang="en-US" sz="2800" dirty="0">
                <a:latin typeface="Arial"/>
                <a:cs typeface="Arial"/>
              </a:rPr>
              <a:t> </a:t>
            </a:r>
            <a:endParaRPr lang="en-US" sz="2800" dirty="0" smtClean="0"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en-US" sz="2800" dirty="0" err="1">
                <a:latin typeface="Arial"/>
                <a:cs typeface="Arial"/>
              </a:rPr>
              <a:t>Bertemanlah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dengan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sebanyak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mungkin</a:t>
            </a:r>
            <a:r>
              <a:rPr lang="en-US" sz="2800" dirty="0">
                <a:latin typeface="Arial"/>
                <a:cs typeface="Arial"/>
              </a:rPr>
              <a:t> orang </a:t>
            </a:r>
            <a:r>
              <a:rPr lang="en-US" sz="2800" b="1" dirty="0">
                <a:solidFill>
                  <a:srgbClr val="CCFFCC"/>
                </a:solidFill>
                <a:latin typeface="Arial"/>
                <a:cs typeface="Arial"/>
              </a:rPr>
              <a:t>(make friends as much as possible)</a:t>
            </a:r>
            <a:r>
              <a:rPr lang="en-US" sz="2800" dirty="0">
                <a:latin typeface="Arial"/>
                <a:cs typeface="Arial"/>
              </a:rPr>
              <a:t> </a:t>
            </a:r>
            <a:endParaRPr lang="en-US" sz="2800" dirty="0" smtClean="0"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en-US" sz="2800" dirty="0" err="1">
                <a:latin typeface="Arial"/>
                <a:cs typeface="Arial"/>
              </a:rPr>
              <a:t>Uruslah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atau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atasilah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kegagalan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b="1" dirty="0">
                <a:solidFill>
                  <a:srgbClr val="CCFFCC"/>
                </a:solidFill>
                <a:latin typeface="Arial"/>
                <a:cs typeface="Arial"/>
              </a:rPr>
              <a:t>(deal with the failure)</a:t>
            </a:r>
            <a:r>
              <a:rPr lang="en-US" sz="2800" dirty="0">
                <a:latin typeface="Arial"/>
                <a:cs typeface="Arial"/>
              </a:rPr>
              <a:t> </a:t>
            </a:r>
            <a:endParaRPr lang="en-US" sz="2800" dirty="0" smtClean="0"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en-US" sz="2800" dirty="0" err="1">
                <a:latin typeface="Arial"/>
                <a:cs typeface="Arial"/>
              </a:rPr>
              <a:t>Lakukan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sekarang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juga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b="1" dirty="0">
                <a:solidFill>
                  <a:srgbClr val="CCFFCC"/>
                </a:solidFill>
                <a:latin typeface="Arial"/>
                <a:cs typeface="Arial"/>
              </a:rPr>
              <a:t>(just do it now)</a:t>
            </a:r>
            <a:r>
              <a:rPr lang="en-US" sz="2800" dirty="0"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0821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55800"/>
            <a:ext cx="7772400" cy="27686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LALU, </a:t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>KAPAN ANDA BISA MEMULAINYA?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88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addle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addle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1128</Words>
  <Application>Microsoft Macintosh PowerPoint</Application>
  <PresentationFormat>On-screen Show (4:3)</PresentationFormat>
  <Paragraphs>220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61" baseType="lpstr">
      <vt:lpstr>Story</vt:lpstr>
      <vt:lpstr>Elemental</vt:lpstr>
      <vt:lpstr>Adjacency</vt:lpstr>
      <vt:lpstr>Saddle</vt:lpstr>
      <vt:lpstr>1_Elemental</vt:lpstr>
      <vt:lpstr>Ocean</vt:lpstr>
      <vt:lpstr>1_Ocean</vt:lpstr>
      <vt:lpstr>2_Ocean</vt:lpstr>
      <vt:lpstr>Default Design</vt:lpstr>
      <vt:lpstr>1_Default Design</vt:lpstr>
      <vt:lpstr>3_Ocean</vt:lpstr>
      <vt:lpstr>2_Default Design</vt:lpstr>
      <vt:lpstr>4_Default Design</vt:lpstr>
      <vt:lpstr>Metro</vt:lpstr>
      <vt:lpstr>5_Default Design</vt:lpstr>
      <vt:lpstr>1_Metro</vt:lpstr>
      <vt:lpstr>6_Default Design</vt:lpstr>
      <vt:lpstr>7_Default Design</vt:lpstr>
      <vt:lpstr>2_Metro</vt:lpstr>
      <vt:lpstr>1_Trek</vt:lpstr>
      <vt:lpstr>BlackTie</vt:lpstr>
      <vt:lpstr>Bitmap Image</vt:lpstr>
      <vt:lpstr>Clip</vt:lpstr>
      <vt:lpstr>PowerPoint Presentation</vt:lpstr>
      <vt:lpstr>BEBERAPA PENGERTIAN</vt:lpstr>
      <vt:lpstr>BEBERAPA TOKOH INSPIRATIF YANG DAPAT MEMBERI MOTIVASI</vt:lpstr>
      <vt:lpstr>PowerPoint Presentation</vt:lpstr>
      <vt:lpstr>PowerPoint Presentation</vt:lpstr>
      <vt:lpstr>  CIRI-CIRI ENTREPRENEUR :  </vt:lpstr>
      <vt:lpstr>10 LANGKAH AWAL MENJADI WIRAUSAHAWAN</vt:lpstr>
      <vt:lpstr>LANJUTAN 10 LANGKAH…...</vt:lpstr>
      <vt:lpstr>LALU,  KAPAN ANDA BISA MEMULAINYA?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BAGAIMANA PERANAN PERGURUAN TINGGI</vt:lpstr>
      <vt:lpstr>PowerPoint Presentation</vt:lpstr>
      <vt:lpstr>PENGEMBANGAN DIRI PEMIMPIN : Stephen R. Covey </vt:lpstr>
      <vt:lpstr>PowerPoint Presentation</vt:lpstr>
      <vt:lpstr>PowerPoint Presentation</vt:lpstr>
      <vt:lpstr>ENTREPRENEURSHIP</vt:lpstr>
      <vt:lpstr>PowerPoint Presentation</vt:lpstr>
      <vt:lpstr>PowerPoint Presentation</vt:lpstr>
      <vt:lpstr>David Mc Clelland Suatu negara akan menjadi makmur apabila mempunyai entrepreneur sedikit 2% dari jumlah penduduk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FoEh</dc:creator>
  <cp:lastModifiedBy>John FoEh</cp:lastModifiedBy>
  <cp:revision>76</cp:revision>
  <dcterms:created xsi:type="dcterms:W3CDTF">2019-11-03T16:39:09Z</dcterms:created>
  <dcterms:modified xsi:type="dcterms:W3CDTF">2020-01-20T20:57:59Z</dcterms:modified>
</cp:coreProperties>
</file>