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5" r:id="rId1"/>
    <p:sldMasterId id="2147483840" r:id="rId2"/>
    <p:sldMasterId id="2147483867" r:id="rId3"/>
    <p:sldMasterId id="2147483880" r:id="rId4"/>
    <p:sldMasterId id="2147483892" r:id="rId5"/>
    <p:sldMasterId id="2147483904" r:id="rId6"/>
    <p:sldMasterId id="2147483916" r:id="rId7"/>
    <p:sldMasterId id="2147483928" r:id="rId8"/>
    <p:sldMasterId id="2147483940" r:id="rId9"/>
  </p:sldMasterIdLst>
  <p:notesMasterIdLst>
    <p:notesMasterId r:id="rId31"/>
  </p:notesMasterIdLst>
  <p:sldIdLst>
    <p:sldId id="256" r:id="rId10"/>
    <p:sldId id="260" r:id="rId11"/>
    <p:sldId id="257" r:id="rId12"/>
    <p:sldId id="265" r:id="rId13"/>
    <p:sldId id="267" r:id="rId14"/>
    <p:sldId id="269" r:id="rId15"/>
    <p:sldId id="271" r:id="rId16"/>
    <p:sldId id="270" r:id="rId17"/>
    <p:sldId id="279" r:id="rId18"/>
    <p:sldId id="280" r:id="rId19"/>
    <p:sldId id="281" r:id="rId20"/>
    <p:sldId id="272" r:id="rId21"/>
    <p:sldId id="273" r:id="rId22"/>
    <p:sldId id="282" r:id="rId23"/>
    <p:sldId id="283" r:id="rId24"/>
    <p:sldId id="286" r:id="rId25"/>
    <p:sldId id="287" r:id="rId26"/>
    <p:sldId id="289" r:id="rId27"/>
    <p:sldId id="290" r:id="rId28"/>
    <p:sldId id="275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6C86B-AFA4-1E4C-B743-01C91F08AF00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CB2AF-4775-3342-8748-599BCA834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7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945547C3-BE06-420D-BDF4-3D7ABA73AFDB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0E0BD793-AEAE-4FD8-B67C-91CCF2F4EBD0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48EB4844-F1D2-429A-B78F-5ADA89CE440C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8218DFB6-656E-44DC-BF57-0A53D2CC57AF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fld id="{921A5197-6EB5-46E2-875C-14E58B5F4EE4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2EEA88-5102-42FF-8017-D2D23C70900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/>
        </p:spPr>
        <p:txBody>
          <a:bodyPr/>
          <a:lstStyle/>
          <a:p>
            <a:pPr eaLnBrk="1" hangingPunct="1"/>
            <a:endParaRPr lang="id-ID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%14Cover%20scan%20small.jpg%20%20%20%20%20%20%20%20%20%20%20%20%20%20%20%20%20%20%20%20%20%20%20%20%20%20%20%20%20%20%20%20%20%20%20%20%20%20%20%20%20%20%200000F460%0dDiana's%20Files%20%20%20%20%20%20%20%20%20%20%20%20%20%20%20%20%20%20B6938BE5: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6223-5E41-2A47-98C7-03C920E33F93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F821-A2A4-AE40-BA27-815DF1B9D18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D6703-F4BD-4C8B-9B78-EEDBFA1C589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19924"/>
      </p:ext>
    </p:extLst>
  </p:cSld>
  <p:clrMapOvr>
    <a:masterClrMapping/>
  </p:clrMapOvr>
  <p:transition>
    <p:push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7F3AC-C161-48E9-9D30-6E9A2360AF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44143"/>
      </p:ext>
    </p:extLst>
  </p:cSld>
  <p:clrMapOvr>
    <a:masterClrMapping/>
  </p:clrMapOvr>
  <p:transition>
    <p:push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94EBF-33A3-4EE3-A181-39E211EAE1D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42100"/>
      </p:ext>
    </p:extLst>
  </p:cSld>
  <p:clrMapOvr>
    <a:masterClrMapping/>
  </p:clrMapOvr>
  <p:transition>
    <p:push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5C30B-E22E-4C82-B733-ED535C03018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869253"/>
      </p:ext>
    </p:extLst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6223-5E41-2A47-98C7-03C920E33F93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F821-A2A4-AE40-BA27-815DF1B9D18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6223-5E41-2A47-98C7-03C920E33F93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F821-A2A4-AE40-BA27-815DF1B9D18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6223-5E41-2A47-98C7-03C920E33F93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F821-A2A4-AE40-BA27-815DF1B9D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6223-5E41-2A47-98C7-03C920E33F93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F821-A2A4-AE40-BA27-815DF1B9D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B1A95-AE59-4C55-9D6D-63B342CD5ACF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28/02/2021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sz="1000">
                <a:solidFill>
                  <a:prstClr val="black">
                    <a:tint val="75000"/>
                  </a:prstClr>
                </a:solidFill>
              </a:rPr>
              <a:t>© Copyright 2002 Prentice Hall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30941-F146-4EC1-ACDE-6ED8C1A0DEDD}" type="slidenum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91411"/>
      </p:ext>
    </p:extLst>
  </p:cSld>
  <p:clrMapOvr>
    <a:masterClrMapping/>
  </p:clrMapOvr>
  <p:transition>
    <p:spli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0BB34-B17D-42E7-A699-8EB7AB32F86A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28/02/2021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 © Copyright 2003 Pearson Education Australia	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79E5F-2295-44FD-8E00-FEDBDC34C55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15452"/>
      </p:ext>
    </p:extLst>
  </p:cSld>
  <p:clrMapOvr>
    <a:masterClrMapping/>
  </p:clrMapOvr>
  <p:transition>
    <p:spli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39F1A-A0BB-4574-90A1-041555BAF41A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28/02/2021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 © Copyright 2003 Pearson Education Australia	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FE8AA-DE69-45E2-84AF-24DF806E6D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55756"/>
      </p:ext>
    </p:extLst>
  </p:cSld>
  <p:clrMapOvr>
    <a:masterClrMapping/>
  </p:clrMapOvr>
  <p:transition>
    <p:spli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8B39-3D1D-4E44-B7D8-399CE4BE3232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28/02/2021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 © Copyright 2003 Pearson Education Australia	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1B7B5-7B5F-41FF-9DF8-90DA25EACD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07551"/>
      </p:ext>
    </p:extLst>
  </p:cSld>
  <p:clrMapOvr>
    <a:masterClrMapping/>
  </p:clrMapOvr>
  <p:transition>
    <p:spli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0C958-4576-404F-B0C0-89CBD52DB142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28/02/2021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 © Copyright 2003 Pearson Education Australia	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B13D3-5BF9-4B8D-9063-8AB9069DEB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59530"/>
      </p:ext>
    </p:extLst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6223-5E41-2A47-98C7-03C920E33F93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F821-A2A4-AE40-BA27-815DF1B9D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45A64-28B7-4F2C-92A6-2552A1EFE030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28/02/2021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 © Copyright 2003 Pearson Education Australia	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80612-DF1A-49D4-A8D1-309EEAAF18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09873"/>
      </p:ext>
    </p:extLst>
  </p:cSld>
  <p:clrMapOvr>
    <a:masterClrMapping/>
  </p:clrMapOvr>
  <p:transition>
    <p:spli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858DF-F7B5-4986-B3E1-1399EF8E054D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28/02/2021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 © Copyright 2003 Pearson Education Australia	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8331E-284F-4D5A-BD17-41EE53E01B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39235"/>
      </p:ext>
    </p:extLst>
  </p:cSld>
  <p:clrMapOvr>
    <a:masterClrMapping/>
  </p:clrMapOvr>
  <p:transition>
    <p:spli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9256A-5756-4E3E-945C-90080C07D809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28/02/2021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 © Copyright 2003 Pearson Education Australia	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2893D-8ED7-43E7-9D2F-EB1BC97B3A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139253"/>
      </p:ext>
    </p:extLst>
  </p:cSld>
  <p:clrMapOvr>
    <a:masterClrMapping/>
  </p:clrMapOvr>
  <p:transition>
    <p:spli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7A769-78C3-479C-A605-530BE49FD83F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28/02/2021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 © Copyright 2003 Pearson Education Australia	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04381-6DDD-4D50-B99B-73E6141019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96427"/>
      </p:ext>
    </p:extLst>
  </p:cSld>
  <p:clrMapOvr>
    <a:masterClrMapping/>
  </p:clrMapOvr>
  <p:transition>
    <p:spli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CB95B-AE30-47D1-A793-FE96EBE0D92B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28/02/2021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 © Copyright 2003 Pearson Education Australia	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0C3E7-C03A-4D95-9E6E-7DABFCF1F3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691439"/>
      </p:ext>
    </p:extLst>
  </p:cSld>
  <p:clrMapOvr>
    <a:masterClrMapping/>
  </p:clrMapOvr>
  <p:transition>
    <p:spli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9DE94-FAFE-47F6-8A30-5930512AD563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28/02/2021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 © Copyright 2003 Pearson Education Australia	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BF3F3-D952-4B8B-B1C1-8A7BD92756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50761"/>
      </p:ext>
    </p:extLst>
  </p:cSld>
  <p:clrMapOvr>
    <a:masterClrMapping/>
  </p:clrMapOvr>
  <p:transition>
    <p:spli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lIns="91311" tIns="45657" rIns="91311" bIns="45657" anchor="ctr"/>
          <a:lstStyle/>
          <a:p>
            <a:pPr algn="ctr" defTabSz="914073" fontAlgn="base">
              <a:spcBef>
                <a:spcPct val="0"/>
              </a:spcBef>
              <a:spcAft>
                <a:spcPct val="0"/>
              </a:spcAft>
              <a:defRPr/>
            </a:pPr>
            <a:endParaRPr lang="id-ID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8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lIns="91311" tIns="45657" rIns="91311" bIns="45657" anchor="ctr"/>
          <a:lstStyle/>
          <a:p>
            <a:pPr algn="ctr" defTabSz="914073" fontAlgn="base">
              <a:spcBef>
                <a:spcPct val="0"/>
              </a:spcBef>
              <a:spcAft>
                <a:spcPct val="0"/>
              </a:spcAft>
              <a:defRPr/>
            </a:pPr>
            <a:endParaRPr lang="id-ID" sz="24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1311" tIns="45657" rIns="91311" bIns="45657" anchor="ctr"/>
          <a:lstStyle/>
          <a:p>
            <a:pPr algn="ctr" defTabSz="914073" fontAlgn="base">
              <a:spcBef>
                <a:spcPct val="0"/>
              </a:spcBef>
              <a:spcAft>
                <a:spcPct val="0"/>
              </a:spcAft>
              <a:defRPr/>
            </a:pPr>
            <a:endParaRPr lang="id-ID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517" y="857250"/>
            <a:ext cx="7772977" cy="226639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026" y="3567673"/>
            <a:ext cx="5410489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85D97-1520-4821-BAE6-69959C6E9B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05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D4925-6B89-4089-A0F5-A0B2AF30F6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4839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8" y="4406713"/>
            <a:ext cx="7771534" cy="136291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8" y="2906526"/>
            <a:ext cx="7771534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10051" indent="0">
              <a:buNone/>
              <a:defRPr sz="1600"/>
            </a:lvl2pPr>
            <a:lvl3pPr marL="820103" indent="0">
              <a:buNone/>
              <a:defRPr sz="1400"/>
            </a:lvl3pPr>
            <a:lvl4pPr marL="1230154" indent="0">
              <a:buNone/>
              <a:defRPr sz="1300"/>
            </a:lvl4pPr>
            <a:lvl5pPr marL="1640205" indent="0">
              <a:buNone/>
              <a:defRPr sz="1300"/>
            </a:lvl5pPr>
            <a:lvl6pPr marL="2050257" indent="0">
              <a:buNone/>
              <a:defRPr sz="1300"/>
            </a:lvl6pPr>
            <a:lvl7pPr marL="2460309" indent="0">
              <a:buNone/>
              <a:defRPr sz="1300"/>
            </a:lvl7pPr>
            <a:lvl8pPr marL="2870360" indent="0">
              <a:buNone/>
              <a:defRPr sz="1300"/>
            </a:lvl8pPr>
            <a:lvl9pPr marL="328041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871C4-1FDB-4A12-9FB6-A2A6875406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381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1"/>
            <a:ext cx="3778250" cy="403832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798" y="1905001"/>
            <a:ext cx="3779694" cy="403832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B7AA0-2AC7-4471-8C61-6673F9C212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87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4" y="274544"/>
            <a:ext cx="822902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89" y="1535206"/>
            <a:ext cx="4039465" cy="640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051" indent="0">
              <a:buNone/>
              <a:defRPr sz="1800" b="1"/>
            </a:lvl2pPr>
            <a:lvl3pPr marL="820103" indent="0">
              <a:buNone/>
              <a:defRPr sz="1600" b="1"/>
            </a:lvl3pPr>
            <a:lvl4pPr marL="1230154" indent="0">
              <a:buNone/>
              <a:defRPr sz="1400" b="1"/>
            </a:lvl4pPr>
            <a:lvl5pPr marL="1640205" indent="0">
              <a:buNone/>
              <a:defRPr sz="1400" b="1"/>
            </a:lvl5pPr>
            <a:lvl6pPr marL="2050257" indent="0">
              <a:buNone/>
              <a:defRPr sz="1400" b="1"/>
            </a:lvl6pPr>
            <a:lvl7pPr marL="2460309" indent="0">
              <a:buNone/>
              <a:defRPr sz="1400" b="1"/>
            </a:lvl7pPr>
            <a:lvl8pPr marL="2870360" indent="0">
              <a:buNone/>
              <a:defRPr sz="1400" b="1"/>
            </a:lvl8pPr>
            <a:lvl9pPr marL="3280412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89" y="2175344"/>
            <a:ext cx="4039465" cy="395147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6" y="1535206"/>
            <a:ext cx="4040909" cy="640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051" indent="0">
              <a:buNone/>
              <a:defRPr sz="1800" b="1"/>
            </a:lvl2pPr>
            <a:lvl3pPr marL="820103" indent="0">
              <a:buNone/>
              <a:defRPr sz="1600" b="1"/>
            </a:lvl3pPr>
            <a:lvl4pPr marL="1230154" indent="0">
              <a:buNone/>
              <a:defRPr sz="1400" b="1"/>
            </a:lvl4pPr>
            <a:lvl5pPr marL="1640205" indent="0">
              <a:buNone/>
              <a:defRPr sz="1400" b="1"/>
            </a:lvl5pPr>
            <a:lvl6pPr marL="2050257" indent="0">
              <a:buNone/>
              <a:defRPr sz="1400" b="1"/>
            </a:lvl6pPr>
            <a:lvl7pPr marL="2460309" indent="0">
              <a:buNone/>
              <a:defRPr sz="1400" b="1"/>
            </a:lvl7pPr>
            <a:lvl8pPr marL="2870360" indent="0">
              <a:buNone/>
              <a:defRPr sz="1400" b="1"/>
            </a:lvl8pPr>
            <a:lvl9pPr marL="3280412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6" y="2175344"/>
            <a:ext cx="4040909" cy="395147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7B37E-534F-4339-B101-AB009CD65F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665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EB93D-6996-4E59-8071-850AA64B84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898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10213-E21B-4BE4-B2E2-35C7C33C89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875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4" y="273144"/>
            <a:ext cx="3007591" cy="1162610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73144"/>
            <a:ext cx="5111750" cy="585367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94" y="1435755"/>
            <a:ext cx="3007591" cy="4691062"/>
          </a:xfrm>
        </p:spPr>
        <p:txBody>
          <a:bodyPr/>
          <a:lstStyle>
            <a:lvl1pPr marL="0" indent="0">
              <a:buNone/>
              <a:defRPr sz="1300"/>
            </a:lvl1pPr>
            <a:lvl2pPr marL="410051" indent="0">
              <a:buNone/>
              <a:defRPr sz="1100"/>
            </a:lvl2pPr>
            <a:lvl3pPr marL="820103" indent="0">
              <a:buNone/>
              <a:defRPr sz="900"/>
            </a:lvl3pPr>
            <a:lvl4pPr marL="1230154" indent="0">
              <a:buNone/>
              <a:defRPr sz="800"/>
            </a:lvl4pPr>
            <a:lvl5pPr marL="1640205" indent="0">
              <a:buNone/>
              <a:defRPr sz="800"/>
            </a:lvl5pPr>
            <a:lvl6pPr marL="2050257" indent="0">
              <a:buNone/>
              <a:defRPr sz="800"/>
            </a:lvl6pPr>
            <a:lvl7pPr marL="2460309" indent="0">
              <a:buNone/>
              <a:defRPr sz="800"/>
            </a:lvl7pPr>
            <a:lvl8pPr marL="2870360" indent="0">
              <a:buNone/>
              <a:defRPr sz="800"/>
            </a:lvl8pPr>
            <a:lvl9pPr marL="328041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33BAE-BACB-439D-9FA7-3BF5B2962D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63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7" y="4800326"/>
            <a:ext cx="5486977" cy="567297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7" y="612122"/>
            <a:ext cx="5486977" cy="4115360"/>
          </a:xfrm>
        </p:spPr>
        <p:txBody>
          <a:bodyPr/>
          <a:lstStyle>
            <a:lvl1pPr marL="0" indent="0">
              <a:buNone/>
              <a:defRPr sz="2900"/>
            </a:lvl1pPr>
            <a:lvl2pPr marL="410051" indent="0">
              <a:buNone/>
              <a:defRPr sz="2500"/>
            </a:lvl2pPr>
            <a:lvl3pPr marL="820103" indent="0">
              <a:buNone/>
              <a:defRPr sz="2200"/>
            </a:lvl3pPr>
            <a:lvl4pPr marL="1230154" indent="0">
              <a:buNone/>
              <a:defRPr sz="1800"/>
            </a:lvl4pPr>
            <a:lvl5pPr marL="1640205" indent="0">
              <a:buNone/>
              <a:defRPr sz="1800"/>
            </a:lvl5pPr>
            <a:lvl6pPr marL="2050257" indent="0">
              <a:buNone/>
              <a:defRPr sz="1800"/>
            </a:lvl6pPr>
            <a:lvl7pPr marL="2460309" indent="0">
              <a:buNone/>
              <a:defRPr sz="1800"/>
            </a:lvl7pPr>
            <a:lvl8pPr marL="2870360" indent="0">
              <a:buNone/>
              <a:defRPr sz="1800"/>
            </a:lvl8pPr>
            <a:lvl9pPr marL="3280412" indent="0">
              <a:buNone/>
              <a:defRPr sz="18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7" y="5367618"/>
            <a:ext cx="5486977" cy="804022"/>
          </a:xfrm>
        </p:spPr>
        <p:txBody>
          <a:bodyPr/>
          <a:lstStyle>
            <a:lvl1pPr marL="0" indent="0">
              <a:buNone/>
              <a:defRPr sz="1300"/>
            </a:lvl1pPr>
            <a:lvl2pPr marL="410051" indent="0">
              <a:buNone/>
              <a:defRPr sz="1100"/>
            </a:lvl2pPr>
            <a:lvl3pPr marL="820103" indent="0">
              <a:buNone/>
              <a:defRPr sz="900"/>
            </a:lvl3pPr>
            <a:lvl4pPr marL="1230154" indent="0">
              <a:buNone/>
              <a:defRPr sz="800"/>
            </a:lvl4pPr>
            <a:lvl5pPr marL="1640205" indent="0">
              <a:buNone/>
              <a:defRPr sz="800"/>
            </a:lvl5pPr>
            <a:lvl6pPr marL="2050257" indent="0">
              <a:buNone/>
              <a:defRPr sz="800"/>
            </a:lvl6pPr>
            <a:lvl7pPr marL="2460309" indent="0">
              <a:buNone/>
              <a:defRPr sz="800"/>
            </a:lvl7pPr>
            <a:lvl8pPr marL="2870360" indent="0">
              <a:buNone/>
              <a:defRPr sz="800"/>
            </a:lvl8pPr>
            <a:lvl9pPr marL="328041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B83D9-6786-49C4-B4FF-2B20D4258E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72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2469B-2B32-499E-928A-38F928A598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7206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727" y="533684"/>
            <a:ext cx="1923762" cy="54096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684"/>
            <a:ext cx="5634182" cy="54096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E4859-AF7D-4912-B166-4538E8B594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865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4" y="274544"/>
            <a:ext cx="822902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494" y="1599643"/>
            <a:ext cx="8229023" cy="4527176"/>
          </a:xfrm>
        </p:spPr>
        <p:txBody>
          <a:bodyPr/>
          <a:lstStyle/>
          <a:p>
            <a:pPr lvl="0"/>
            <a:endParaRPr lang="id-ID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7ADE3-0DB8-4253-9034-6D3F32129C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664364"/>
      </p:ext>
    </p:extLst>
  </p:cSld>
  <p:clrMapOvr>
    <a:masterClrMapping/>
  </p:clrMapOvr>
  <p:transition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over scan small.jpg                                           0000F460&#10;Diana's Files                  B6938BE5: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915028" y="0"/>
            <a:ext cx="3228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5902614" cy="1599640"/>
          </a:xfrm>
          <a:solidFill>
            <a:srgbClr val="000000"/>
          </a:solidFill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489" y="1829361"/>
            <a:ext cx="5334000" cy="3123640"/>
          </a:xfrm>
        </p:spPr>
        <p:txBody>
          <a:bodyPr/>
          <a:lstStyle>
            <a:lvl1pPr marL="0" indent="0" algn="r"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209800" cy="304800"/>
          </a:xfrm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1000" dirty="0">
                <a:solidFill>
                  <a:srgbClr val="FFFFFF"/>
                </a:solidFill>
                <a:latin typeface="Helvetica"/>
              </a:rPr>
              <a:t>© </a:t>
            </a:r>
            <a:r>
              <a:rPr lang="en-US" sz="1000" b="0" dirty="0">
                <a:solidFill>
                  <a:srgbClr val="FFFFFF"/>
                </a:solidFill>
                <a:latin typeface="Helvetica"/>
              </a:rPr>
              <a:t>Copyright 2002 Prentice Hall</a:t>
            </a:r>
            <a:endParaRPr lang="en-US" dirty="0">
              <a:solidFill>
                <a:srgbClr val="000000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23887460"/>
      </p:ext>
    </p:extLst>
  </p:cSld>
  <p:clrMapOvr>
    <a:masterClrMapping/>
  </p:clrMapOvr>
  <p:transition>
    <p:split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  <a:latin typeface="Helvetica"/>
              </a:rPr>
              <a:t> © Copyright 2003 Pearson Education Australia	</a:t>
            </a:r>
            <a:endParaRPr lang="en-US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131B9-C0C7-49AC-8539-FC8123A66E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92743"/>
      </p:ext>
    </p:extLst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8" y="4406713"/>
            <a:ext cx="7771534" cy="136291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8" y="2906526"/>
            <a:ext cx="7771534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10099" indent="0">
              <a:buNone/>
              <a:defRPr sz="1600"/>
            </a:lvl2pPr>
            <a:lvl3pPr marL="820199" indent="0">
              <a:buNone/>
              <a:defRPr sz="1400"/>
            </a:lvl3pPr>
            <a:lvl4pPr marL="1230298" indent="0">
              <a:buNone/>
              <a:defRPr sz="1300"/>
            </a:lvl4pPr>
            <a:lvl5pPr marL="1640397" indent="0">
              <a:buNone/>
              <a:defRPr sz="1300"/>
            </a:lvl5pPr>
            <a:lvl6pPr marL="2050496" indent="0">
              <a:buNone/>
              <a:defRPr sz="1300"/>
            </a:lvl6pPr>
            <a:lvl7pPr marL="2460597" indent="0">
              <a:buNone/>
              <a:defRPr sz="1300"/>
            </a:lvl7pPr>
            <a:lvl8pPr marL="2870696" indent="0">
              <a:buNone/>
              <a:defRPr sz="1300"/>
            </a:lvl8pPr>
            <a:lvl9pPr marL="328079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  <a:latin typeface="Helvetica"/>
              </a:rPr>
              <a:t> © Copyright 2003 Pearson Education Australia	</a:t>
            </a:r>
            <a:endParaRPr lang="en-US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D0CA3-4F2C-42A9-BD67-11FB2CBF6EE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65274"/>
      </p:ext>
    </p:extLst>
  </p:cSld>
  <p:clrMapOvr>
    <a:masterClrMapping/>
  </p:clrMapOvr>
  <p:transition>
    <p:split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23" y="1676683"/>
            <a:ext cx="3817216" cy="441931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5789" y="1676683"/>
            <a:ext cx="3817215" cy="441931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  <a:latin typeface="Helvetica"/>
              </a:rPr>
              <a:t> © Copyright 2003 Pearson Education Australia	</a:t>
            </a:r>
            <a:endParaRPr lang="en-US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D9582-2F1A-43DA-AF64-D42EDEC66B7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94380"/>
      </p:ext>
    </p:extLst>
  </p:cSld>
  <p:clrMapOvr>
    <a:masterClrMapping/>
  </p:clrMapOvr>
  <p:transition>
    <p:split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3" y="274544"/>
            <a:ext cx="822902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89" y="1535206"/>
            <a:ext cx="4039465" cy="640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099" indent="0">
              <a:buNone/>
              <a:defRPr sz="1800" b="1"/>
            </a:lvl2pPr>
            <a:lvl3pPr marL="820199" indent="0">
              <a:buNone/>
              <a:defRPr sz="1600" b="1"/>
            </a:lvl3pPr>
            <a:lvl4pPr marL="1230298" indent="0">
              <a:buNone/>
              <a:defRPr sz="1400" b="1"/>
            </a:lvl4pPr>
            <a:lvl5pPr marL="1640397" indent="0">
              <a:buNone/>
              <a:defRPr sz="1400" b="1"/>
            </a:lvl5pPr>
            <a:lvl6pPr marL="2050496" indent="0">
              <a:buNone/>
              <a:defRPr sz="1400" b="1"/>
            </a:lvl6pPr>
            <a:lvl7pPr marL="2460597" indent="0">
              <a:buNone/>
              <a:defRPr sz="1400" b="1"/>
            </a:lvl7pPr>
            <a:lvl8pPr marL="2870696" indent="0">
              <a:buNone/>
              <a:defRPr sz="1400" b="1"/>
            </a:lvl8pPr>
            <a:lvl9pPr marL="328079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89" y="2175344"/>
            <a:ext cx="4039465" cy="395147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6" y="1535206"/>
            <a:ext cx="4040909" cy="640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099" indent="0">
              <a:buNone/>
              <a:defRPr sz="1800" b="1"/>
            </a:lvl2pPr>
            <a:lvl3pPr marL="820199" indent="0">
              <a:buNone/>
              <a:defRPr sz="1600" b="1"/>
            </a:lvl3pPr>
            <a:lvl4pPr marL="1230298" indent="0">
              <a:buNone/>
              <a:defRPr sz="1400" b="1"/>
            </a:lvl4pPr>
            <a:lvl5pPr marL="1640397" indent="0">
              <a:buNone/>
              <a:defRPr sz="1400" b="1"/>
            </a:lvl5pPr>
            <a:lvl6pPr marL="2050496" indent="0">
              <a:buNone/>
              <a:defRPr sz="1400" b="1"/>
            </a:lvl6pPr>
            <a:lvl7pPr marL="2460597" indent="0">
              <a:buNone/>
              <a:defRPr sz="1400" b="1"/>
            </a:lvl7pPr>
            <a:lvl8pPr marL="2870696" indent="0">
              <a:buNone/>
              <a:defRPr sz="1400" b="1"/>
            </a:lvl8pPr>
            <a:lvl9pPr marL="328079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6" y="2175344"/>
            <a:ext cx="4040909" cy="395147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  <a:latin typeface="Helvetica"/>
              </a:rPr>
              <a:t> © Copyright 2003 Pearson Education Australia	</a:t>
            </a:r>
            <a:endParaRPr lang="en-US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50869-59C9-48F3-BC84-5D6FF244551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92748"/>
      </p:ext>
    </p:extLst>
  </p:cSld>
  <p:clrMapOvr>
    <a:masterClrMapping/>
  </p:clrMapOvr>
  <p:transition>
    <p:split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  <a:latin typeface="Helvetica"/>
              </a:rPr>
              <a:t> © Copyright 2003 Pearson Education Australia	</a:t>
            </a:r>
            <a:endParaRPr lang="en-US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AFAAF-CD4A-4CD4-B30A-37D7B6AA97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828269"/>
      </p:ext>
    </p:extLst>
  </p:cSld>
  <p:clrMapOvr>
    <a:masterClrMapping/>
  </p:clrMapOvr>
  <p:transition>
    <p:split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  <a:latin typeface="Helvetica"/>
              </a:rPr>
              <a:t> © Copyright 2003 Pearson Education Australia	</a:t>
            </a:r>
            <a:endParaRPr lang="en-US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74643-9D61-450E-A15A-4D0B4DF7A2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73283"/>
      </p:ext>
    </p:extLst>
  </p:cSld>
  <p:clrMapOvr>
    <a:masterClrMapping/>
  </p:clrMapOvr>
  <p:transition>
    <p:split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3" y="273144"/>
            <a:ext cx="3007591" cy="1162610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73144"/>
            <a:ext cx="5111750" cy="585367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93" y="1435755"/>
            <a:ext cx="3007591" cy="4691062"/>
          </a:xfrm>
        </p:spPr>
        <p:txBody>
          <a:bodyPr/>
          <a:lstStyle>
            <a:lvl1pPr marL="0" indent="0">
              <a:buNone/>
              <a:defRPr sz="1300"/>
            </a:lvl1pPr>
            <a:lvl2pPr marL="410099" indent="0">
              <a:buNone/>
              <a:defRPr sz="1100"/>
            </a:lvl2pPr>
            <a:lvl3pPr marL="820199" indent="0">
              <a:buNone/>
              <a:defRPr sz="900"/>
            </a:lvl3pPr>
            <a:lvl4pPr marL="1230298" indent="0">
              <a:buNone/>
              <a:defRPr sz="800"/>
            </a:lvl4pPr>
            <a:lvl5pPr marL="1640397" indent="0">
              <a:buNone/>
              <a:defRPr sz="800"/>
            </a:lvl5pPr>
            <a:lvl6pPr marL="2050496" indent="0">
              <a:buNone/>
              <a:defRPr sz="800"/>
            </a:lvl6pPr>
            <a:lvl7pPr marL="2460597" indent="0">
              <a:buNone/>
              <a:defRPr sz="800"/>
            </a:lvl7pPr>
            <a:lvl8pPr marL="2870696" indent="0">
              <a:buNone/>
              <a:defRPr sz="800"/>
            </a:lvl8pPr>
            <a:lvl9pPr marL="328079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  <a:latin typeface="Helvetica"/>
              </a:rPr>
              <a:t> © Copyright 2003 Pearson Education Australia	</a:t>
            </a:r>
            <a:endParaRPr lang="en-US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E70B4-8683-4D3B-95E3-F90CF02738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371921"/>
      </p:ext>
    </p:extLst>
  </p:cSld>
  <p:clrMapOvr>
    <a:masterClrMapping/>
  </p:clrMapOvr>
  <p:transition>
    <p:split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6" y="4800325"/>
            <a:ext cx="5486977" cy="567297"/>
          </a:xfrm>
        </p:spPr>
        <p:txBody>
          <a:bodyPr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6" y="612122"/>
            <a:ext cx="5486977" cy="4115360"/>
          </a:xfrm>
        </p:spPr>
        <p:txBody>
          <a:bodyPr/>
          <a:lstStyle>
            <a:lvl1pPr marL="0" indent="0">
              <a:buNone/>
              <a:defRPr sz="2900"/>
            </a:lvl1pPr>
            <a:lvl2pPr marL="410099" indent="0">
              <a:buNone/>
              <a:defRPr sz="2500"/>
            </a:lvl2pPr>
            <a:lvl3pPr marL="820199" indent="0">
              <a:buNone/>
              <a:defRPr sz="2200"/>
            </a:lvl3pPr>
            <a:lvl4pPr marL="1230298" indent="0">
              <a:buNone/>
              <a:defRPr sz="1800"/>
            </a:lvl4pPr>
            <a:lvl5pPr marL="1640397" indent="0">
              <a:buNone/>
              <a:defRPr sz="1800"/>
            </a:lvl5pPr>
            <a:lvl6pPr marL="2050496" indent="0">
              <a:buNone/>
              <a:defRPr sz="1800"/>
            </a:lvl6pPr>
            <a:lvl7pPr marL="2460597" indent="0">
              <a:buNone/>
              <a:defRPr sz="1800"/>
            </a:lvl7pPr>
            <a:lvl8pPr marL="2870696" indent="0">
              <a:buNone/>
              <a:defRPr sz="1800"/>
            </a:lvl8pPr>
            <a:lvl9pPr marL="3280795" indent="0">
              <a:buNone/>
              <a:defRPr sz="18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6" y="5367618"/>
            <a:ext cx="5486977" cy="804022"/>
          </a:xfrm>
        </p:spPr>
        <p:txBody>
          <a:bodyPr/>
          <a:lstStyle>
            <a:lvl1pPr marL="0" indent="0">
              <a:buNone/>
              <a:defRPr sz="1300"/>
            </a:lvl1pPr>
            <a:lvl2pPr marL="410099" indent="0">
              <a:buNone/>
              <a:defRPr sz="1100"/>
            </a:lvl2pPr>
            <a:lvl3pPr marL="820199" indent="0">
              <a:buNone/>
              <a:defRPr sz="900"/>
            </a:lvl3pPr>
            <a:lvl4pPr marL="1230298" indent="0">
              <a:buNone/>
              <a:defRPr sz="800"/>
            </a:lvl4pPr>
            <a:lvl5pPr marL="1640397" indent="0">
              <a:buNone/>
              <a:defRPr sz="800"/>
            </a:lvl5pPr>
            <a:lvl6pPr marL="2050496" indent="0">
              <a:buNone/>
              <a:defRPr sz="800"/>
            </a:lvl6pPr>
            <a:lvl7pPr marL="2460597" indent="0">
              <a:buNone/>
              <a:defRPr sz="800"/>
            </a:lvl7pPr>
            <a:lvl8pPr marL="2870696" indent="0">
              <a:buNone/>
              <a:defRPr sz="800"/>
            </a:lvl8pPr>
            <a:lvl9pPr marL="328079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  <a:latin typeface="Helvetica"/>
              </a:rPr>
              <a:t> © Copyright 2003 Pearson Education Australia	</a:t>
            </a:r>
            <a:endParaRPr lang="en-US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AEF57-B5B0-4AD5-A989-1448ED14A14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328230"/>
      </p:ext>
    </p:extLst>
  </p:cSld>
  <p:clrMapOvr>
    <a:masterClrMapping/>
  </p:clrMapOvr>
  <p:transition>
    <p:split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  <a:latin typeface="Helvetica"/>
              </a:rPr>
              <a:t> © Copyright 2003 Pearson Education Australia	</a:t>
            </a:r>
            <a:endParaRPr lang="en-US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0830F-60A0-4477-AFC5-ACD4F5BCC78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206199"/>
      </p:ext>
    </p:extLst>
  </p:cSld>
  <p:clrMapOvr>
    <a:masterClrMapping/>
  </p:clrMapOvr>
  <p:transition>
    <p:split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0482" y="228321"/>
            <a:ext cx="1942523" cy="58676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26" y="228321"/>
            <a:ext cx="5691909" cy="58676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  <a:latin typeface="Helvetica"/>
              </a:rPr>
              <a:t> © Copyright 2003 Pearson Education Australia	</a:t>
            </a:r>
            <a:endParaRPr lang="en-US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AC559-153B-4048-830F-5BCF4C529D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1210"/>
      </p:ext>
    </p:extLst>
  </p:cSld>
  <p:clrMapOvr>
    <a:masterClrMapping/>
  </p:clrMapOvr>
  <p:transition>
    <p:split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895600" y="0"/>
            <a:ext cx="3352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EAEAEA"/>
              </a:solidFill>
              <a:latin typeface="Times New Roman" pitchFamily="18" charset="0"/>
              <a:cs typeface="Arial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133600" y="473075"/>
            <a:ext cx="4878388" cy="3490913"/>
            <a:chOff x="1344" y="298"/>
            <a:chExt cx="3073" cy="2199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>
                <a:gd name="T0" fmla="*/ 0 w 1019"/>
                <a:gd name="T1" fmla="*/ 566 h 907"/>
                <a:gd name="T2" fmla="*/ 0 w 1019"/>
                <a:gd name="T3" fmla="*/ 906 h 907"/>
                <a:gd name="T4" fmla="*/ 1014 w 1019"/>
                <a:gd name="T5" fmla="*/ 283 h 907"/>
                <a:gd name="T6" fmla="*/ 1018 w 1019"/>
                <a:gd name="T7" fmla="*/ 307 h 907"/>
                <a:gd name="T8" fmla="*/ 869 w 1019"/>
                <a:gd name="T9" fmla="*/ 0 h 907"/>
                <a:gd name="T10" fmla="*/ 0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  <a:latin typeface="Garamond" pitchFamily="18" charset="0"/>
                <a:cs typeface="Arial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>
                <a:gd name="T0" fmla="*/ 1018 w 1019"/>
                <a:gd name="T1" fmla="*/ 566 h 907"/>
                <a:gd name="T2" fmla="*/ 1018 w 1019"/>
                <a:gd name="T3" fmla="*/ 906 h 907"/>
                <a:gd name="T4" fmla="*/ 3 w 1019"/>
                <a:gd name="T5" fmla="*/ 283 h 907"/>
                <a:gd name="T6" fmla="*/ 0 w 1019"/>
                <a:gd name="T7" fmla="*/ 307 h 907"/>
                <a:gd name="T8" fmla="*/ 148 w 1019"/>
                <a:gd name="T9" fmla="*/ 0 h 907"/>
                <a:gd name="T10" fmla="*/ 1018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  <a:latin typeface="Garamond" pitchFamily="18" charset="0"/>
                <a:cs typeface="Arial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10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EAEAEA"/>
                  </a:solidFill>
                  <a:latin typeface="Garamond" pitchFamily="18" charset="0"/>
                  <a:cs typeface="Arial"/>
                </a:endParaRPr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>
                  <a:gd name="T0" fmla="*/ 1315 w 1316"/>
                  <a:gd name="T1" fmla="*/ 2198 h 2199"/>
                  <a:gd name="T2" fmla="*/ 1315 w 1316"/>
                  <a:gd name="T3" fmla="*/ 1815 h 2199"/>
                  <a:gd name="T4" fmla="*/ 409 w 1316"/>
                  <a:gd name="T5" fmla="*/ 214 h 2199"/>
                  <a:gd name="T6" fmla="*/ 0 w 1316"/>
                  <a:gd name="T7" fmla="*/ 0 h 2199"/>
                  <a:gd name="T8" fmla="*/ 1315 w 1316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EAEAEA"/>
                  </a:solidFill>
                  <a:latin typeface="Garamond" pitchFamily="18" charset="0"/>
                  <a:cs typeface="Arial"/>
                </a:endParaRPr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>
                  <a:gd name="T0" fmla="*/ 0 w 2632"/>
                  <a:gd name="T1" fmla="*/ 0 h 217"/>
                  <a:gd name="T2" fmla="*/ 409 w 2632"/>
                  <a:gd name="T3" fmla="*/ 216 h 217"/>
                  <a:gd name="T4" fmla="*/ 2279 w 2632"/>
                  <a:gd name="T5" fmla="*/ 216 h 217"/>
                  <a:gd name="T6" fmla="*/ 2631 w 2632"/>
                  <a:gd name="T7" fmla="*/ 0 h 217"/>
                  <a:gd name="T8" fmla="*/ 0 w 2632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EAEAEA"/>
                  </a:solidFill>
                  <a:latin typeface="Garamond" pitchFamily="18" charset="0"/>
                  <a:cs typeface="Arial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>
                  <a:gd name="T0" fmla="*/ 0 w 1317"/>
                  <a:gd name="T1" fmla="*/ 2198 h 2199"/>
                  <a:gd name="T2" fmla="*/ 0 w 1317"/>
                  <a:gd name="T3" fmla="*/ 1815 h 2199"/>
                  <a:gd name="T4" fmla="*/ 906 w 1317"/>
                  <a:gd name="T5" fmla="*/ 214 h 2199"/>
                  <a:gd name="T6" fmla="*/ 1316 w 1317"/>
                  <a:gd name="T7" fmla="*/ 0 h 2199"/>
                  <a:gd name="T8" fmla="*/ 0 w 1317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EAEAEA"/>
                  </a:solidFill>
                  <a:latin typeface="Garamond" pitchFamily="18" charset="0"/>
                  <a:cs typeface="Arial"/>
                </a:endParaRPr>
              </a:p>
            </p:txBody>
          </p:sp>
        </p:grp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Garamond" pitchFamily="18" charset="0"/>
                <a:cs typeface="Arial"/>
              </a:endParaRPr>
            </a:p>
          </p:txBody>
        </p:sp>
      </p:grpSp>
      <p:sp>
        <p:nvSpPr>
          <p:cNvPr id="128012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86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13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latin typeface="Times New Roman"/>
              <a:cs typeface="Arial"/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latin typeface="Times New Roman"/>
              <a:cs typeface="Arial"/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19A6FB-0B93-4F0F-8609-B3BB1490CD3B}" type="slidenum">
              <a:rPr lang="en-US">
                <a:latin typeface="Times New Roman"/>
                <a:cs typeface="Arial"/>
              </a:rPr>
              <a:pPr>
                <a:defRPr/>
              </a:pPr>
              <a:t>‹#›</a:t>
            </a:fld>
            <a:endParaRPr lang="en-US">
              <a:latin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59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6223-5E41-2A47-98C7-03C920E33F93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F821-A2A4-AE40-BA27-815DF1B9D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cs typeface="Arial"/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cs typeface="Arial"/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D0F40-CE85-4A8B-B9EA-D9A7D3E65138}" type="slidenum">
              <a:rPr lang="en-US">
                <a:latin typeface="Times New Roman"/>
                <a:cs typeface="Arial"/>
              </a:rPr>
              <a:pPr>
                <a:defRPr/>
              </a:pPr>
              <a:t>‹#›</a:t>
            </a:fld>
            <a:endParaRPr lang="en-US">
              <a:latin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485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cs typeface="Arial"/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cs typeface="Arial"/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2785B-1F64-419A-BB35-AA7D0CFC6DE0}" type="slidenum">
              <a:rPr lang="en-US">
                <a:latin typeface="Times New Roman"/>
                <a:cs typeface="Arial"/>
              </a:rPr>
              <a:pPr>
                <a:defRPr/>
              </a:pPr>
              <a:t>‹#›</a:t>
            </a:fld>
            <a:endParaRPr lang="en-US">
              <a:latin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32188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cs typeface="Arial"/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cs typeface="Arial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378C0-D64D-4A07-B4C1-280789E89720}" type="slidenum">
              <a:rPr lang="en-US">
                <a:latin typeface="Times New Roman"/>
                <a:cs typeface="Arial"/>
              </a:rPr>
              <a:pPr>
                <a:defRPr/>
              </a:pPr>
              <a:t>‹#›</a:t>
            </a:fld>
            <a:endParaRPr lang="en-US">
              <a:latin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99581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cs typeface="Arial"/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cs typeface="Arial"/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B66D0-D79B-495C-BD8D-967FC005B9DD}" type="slidenum">
              <a:rPr lang="en-US">
                <a:latin typeface="Times New Roman"/>
                <a:cs typeface="Arial"/>
              </a:rPr>
              <a:pPr>
                <a:defRPr/>
              </a:pPr>
              <a:t>‹#›</a:t>
            </a:fld>
            <a:endParaRPr lang="en-US">
              <a:latin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37592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cs typeface="Arial"/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cs typeface="Arial"/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DE2CC-4F3F-485F-9D24-69268E3DD121}" type="slidenum">
              <a:rPr lang="en-US">
                <a:latin typeface="Times New Roman"/>
                <a:cs typeface="Arial"/>
              </a:rPr>
              <a:pPr>
                <a:defRPr/>
              </a:pPr>
              <a:t>‹#›</a:t>
            </a:fld>
            <a:endParaRPr lang="en-US">
              <a:latin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91236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cs typeface="Arial"/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cs typeface="Arial"/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E5BDA-0A79-4AD0-8903-0E44AF0265AD}" type="slidenum">
              <a:rPr lang="en-US">
                <a:latin typeface="Times New Roman"/>
                <a:cs typeface="Arial"/>
              </a:rPr>
              <a:pPr>
                <a:defRPr/>
              </a:pPr>
              <a:t>‹#›</a:t>
            </a:fld>
            <a:endParaRPr lang="en-US">
              <a:latin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4533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cs typeface="Arial"/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cs typeface="Arial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93FC8-9E7E-4E1B-9A9D-766B0E65BD36}" type="slidenum">
              <a:rPr lang="en-US">
                <a:latin typeface="Times New Roman"/>
                <a:cs typeface="Arial"/>
              </a:rPr>
              <a:pPr>
                <a:defRPr/>
              </a:pPr>
              <a:t>‹#›</a:t>
            </a:fld>
            <a:endParaRPr lang="en-US">
              <a:latin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76147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cs typeface="Arial"/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cs typeface="Arial"/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DA64C-1D15-440A-9F8E-93C1AB521083}" type="slidenum">
              <a:rPr lang="en-US">
                <a:latin typeface="Times New Roman"/>
                <a:cs typeface="Arial"/>
              </a:rPr>
              <a:pPr>
                <a:defRPr/>
              </a:pPr>
              <a:t>‹#›</a:t>
            </a:fld>
            <a:endParaRPr lang="en-US">
              <a:latin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13604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cs typeface="Arial"/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cs typeface="Arial"/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A5695-F19B-47D3-8276-6E58EF38C676}" type="slidenum">
              <a:rPr lang="en-US">
                <a:latin typeface="Times New Roman"/>
                <a:cs typeface="Arial"/>
              </a:rPr>
              <a:pPr>
                <a:defRPr/>
              </a:pPr>
              <a:t>‹#›</a:t>
            </a:fld>
            <a:endParaRPr lang="en-US">
              <a:latin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60122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228600"/>
            <a:ext cx="2081212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0960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cs typeface="Arial"/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  <a:cs typeface="Arial"/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DB1B4-C7E9-41E2-9A8E-4B63EBD5D778}" type="slidenum">
              <a:rPr lang="en-US">
                <a:latin typeface="Times New Roman"/>
                <a:cs typeface="Arial"/>
              </a:rPr>
              <a:pPr>
                <a:defRPr/>
              </a:pPr>
              <a:t>‹#›</a:t>
            </a:fld>
            <a:endParaRPr lang="en-US">
              <a:latin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0809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6223-5E41-2A47-98C7-03C920E33F93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F821-A2A4-AE40-BA27-815DF1B9D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263F3CA-6E85-47CE-B197-F3D74E53032D}" type="slidenum">
              <a:rPr lang="en-US" smtClean="0">
                <a:solidFill>
                  <a:srgbClr val="94C6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93649161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6E21F-3064-4919-BA20-C099B71FA9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92839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50613-277E-4D50-B3ED-398C841371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5001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B8C70-D75F-4919-9577-36D32A4C52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30367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3622E-09A2-43E5-8773-4FB659537A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25167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879BB-F4B3-40BD-B98E-0E94263D15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239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994AB-E59E-4262-9A63-D321766909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80105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D6703-F4BD-4C8B-9B78-EEDBFA1C58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2474150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7F3AC-C161-48E9-9D30-6E9A2360AF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5993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94EBF-33A3-4EE3-A181-39E211EAE1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95727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6223-5E41-2A47-98C7-03C920E33F93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F821-A2A4-AE40-BA27-815DF1B9D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5C30B-E22E-4C82-B733-ED535C0301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52252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74" indent="0" algn="ctr">
              <a:buNone/>
              <a:defRPr/>
            </a:lvl2pPr>
            <a:lvl3pPr marL="913544" indent="0" algn="ctr">
              <a:buNone/>
              <a:defRPr/>
            </a:lvl3pPr>
            <a:lvl4pPr marL="1370319" indent="0" algn="ctr">
              <a:buNone/>
              <a:defRPr/>
            </a:lvl4pPr>
            <a:lvl5pPr marL="1827089" indent="0" algn="ctr">
              <a:buNone/>
              <a:defRPr/>
            </a:lvl5pPr>
            <a:lvl6pPr marL="2283864" indent="0" algn="ctr">
              <a:buNone/>
              <a:defRPr/>
            </a:lvl6pPr>
            <a:lvl7pPr marL="2740634" indent="0" algn="ctr">
              <a:buNone/>
              <a:defRPr/>
            </a:lvl7pPr>
            <a:lvl8pPr marL="3197408" indent="0" algn="ctr">
              <a:buNone/>
              <a:defRPr/>
            </a:lvl8pPr>
            <a:lvl9pPr marL="365417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A4220-5374-462B-ADAE-BC6F06BDEEEA}" type="slidenum">
              <a:rPr lang="en-US" altLang="en-US">
                <a:solidFill>
                  <a:srgbClr val="FFFFFF"/>
                </a:solidFill>
                <a:latin typeface="Arial"/>
                <a:cs typeface="Arial"/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38294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4522-4B55-491E-A806-8318C00B8CC5}" type="slidenum">
              <a:rPr lang="en-US" altLang="en-US">
                <a:solidFill>
                  <a:srgbClr val="FFFFFF"/>
                </a:solidFill>
                <a:latin typeface="Arial"/>
                <a:cs typeface="Arial"/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02549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4" indent="0">
              <a:buNone/>
              <a:defRPr sz="1800"/>
            </a:lvl2pPr>
            <a:lvl3pPr marL="913544" indent="0">
              <a:buNone/>
              <a:defRPr sz="1600"/>
            </a:lvl3pPr>
            <a:lvl4pPr marL="1370319" indent="0">
              <a:buNone/>
              <a:defRPr sz="1400"/>
            </a:lvl4pPr>
            <a:lvl5pPr marL="1827089" indent="0">
              <a:buNone/>
              <a:defRPr sz="1400"/>
            </a:lvl5pPr>
            <a:lvl6pPr marL="2283864" indent="0">
              <a:buNone/>
              <a:defRPr sz="1400"/>
            </a:lvl6pPr>
            <a:lvl7pPr marL="2740634" indent="0">
              <a:buNone/>
              <a:defRPr sz="1400"/>
            </a:lvl7pPr>
            <a:lvl8pPr marL="3197408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410A1-36CA-4C06-BEFA-CE216EB029B5}" type="slidenum">
              <a:rPr lang="en-US" altLang="en-US">
                <a:solidFill>
                  <a:srgbClr val="FFFFFF"/>
                </a:solidFill>
                <a:latin typeface="Arial"/>
                <a:cs typeface="Arial"/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1365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860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22860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558F7-45AB-4EE7-8C2D-D0BCD5E948AE}" type="slidenum">
              <a:rPr lang="en-US" altLang="en-US">
                <a:solidFill>
                  <a:srgbClr val="FFFFFF"/>
                </a:solidFill>
                <a:latin typeface="Arial"/>
                <a:cs typeface="Arial"/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01355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6CB77-9559-418F-A813-D32BE0CA7434}" type="slidenum">
              <a:rPr lang="en-US" altLang="en-US">
                <a:solidFill>
                  <a:srgbClr val="FFFFFF"/>
                </a:solidFill>
                <a:latin typeface="Arial"/>
                <a:cs typeface="Arial"/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07012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D06DE-D4F0-4C9C-8EC2-F1A9799525C3}" type="slidenum">
              <a:rPr lang="en-US" altLang="en-US">
                <a:solidFill>
                  <a:srgbClr val="FFFFFF"/>
                </a:solidFill>
                <a:latin typeface="Arial"/>
                <a:cs typeface="Arial"/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6910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16DF1-0A3A-4C13-96F9-6F19C4AA3EC9}" type="slidenum">
              <a:rPr lang="en-US" altLang="en-US">
                <a:solidFill>
                  <a:srgbClr val="FFFFFF"/>
                </a:solidFill>
                <a:latin typeface="Arial"/>
                <a:cs typeface="Arial"/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52868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4DBD8-1995-4770-8825-7AD9F9E74F8E}" type="slidenum">
              <a:rPr lang="en-US" altLang="en-US">
                <a:solidFill>
                  <a:srgbClr val="FFFFFF"/>
                </a:solidFill>
                <a:latin typeface="Arial"/>
                <a:cs typeface="Arial"/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37298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A424F-4E74-4BA7-9E74-622085788747}" type="slidenum">
              <a:rPr lang="en-US" altLang="en-US">
                <a:solidFill>
                  <a:srgbClr val="FFFFFF"/>
                </a:solidFill>
                <a:latin typeface="Arial"/>
                <a:cs typeface="Arial"/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16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6223-5E41-2A47-98C7-03C920E33F93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F821-A2A4-AE40-BA27-815DF1B9D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4E6D1-CA0E-416C-A23B-CBE6A544BA13}" type="slidenum">
              <a:rPr lang="en-US" altLang="en-US">
                <a:solidFill>
                  <a:srgbClr val="FFFFFF"/>
                </a:solidFill>
                <a:latin typeface="Arial"/>
                <a:cs typeface="Arial"/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41409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09600"/>
            <a:ext cx="18859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55054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D9782-1F27-493F-8841-91198F5A5488}" type="slidenum">
              <a:rPr lang="en-US" altLang="en-US">
                <a:solidFill>
                  <a:srgbClr val="FFFFFF"/>
                </a:solidFill>
                <a:latin typeface="Arial"/>
                <a:cs typeface="Arial"/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35077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5121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1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63F3CA-6E85-47CE-B197-F3D74E5303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72306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6E21F-3064-4919-BA20-C099B71FA91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11770"/>
      </p:ext>
    </p:extLst>
  </p:cSld>
  <p:clrMapOvr>
    <a:masterClrMapping/>
  </p:clrMapOvr>
  <p:transition>
    <p:push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50613-277E-4D50-B3ED-398C841371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0813"/>
      </p:ext>
    </p:extLst>
  </p:cSld>
  <p:clrMapOvr>
    <a:masterClrMapping/>
  </p:clrMapOvr>
  <p:transition>
    <p:push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B8C70-D75F-4919-9577-36D32A4C52E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77138"/>
      </p:ext>
    </p:extLst>
  </p:cSld>
  <p:clrMapOvr>
    <a:masterClrMapping/>
  </p:clrMapOvr>
  <p:transition>
    <p:push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3622E-09A2-43E5-8773-4FB659537A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15143"/>
      </p:ext>
    </p:extLst>
  </p:cSld>
  <p:clrMapOvr>
    <a:masterClrMapping/>
  </p:clrMapOvr>
  <p:transition>
    <p:push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879BB-F4B3-40BD-B98E-0E94263D15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393994"/>
      </p:ext>
    </p:extLst>
  </p:cSld>
  <p:clrMapOvr>
    <a:masterClrMapping/>
  </p:clrMapOvr>
  <p:transition>
    <p:push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994AB-E59E-4262-9A63-D321766909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44192"/>
      </p:ext>
    </p:extLst>
  </p:cSld>
  <p:clrMapOvr>
    <a:masterClrMapping/>
  </p:clrMapOvr>
  <p:transition>
    <p:push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D6703-F4BD-4C8B-9B78-EEDBFA1C589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60470"/>
      </p:ext>
    </p:extLst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6223-5E41-2A47-98C7-03C920E33F93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F821-A2A4-AE40-BA27-815DF1B9D1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7F3AC-C161-48E9-9D30-6E9A2360AF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327448"/>
      </p:ext>
    </p:extLst>
  </p:cSld>
  <p:clrMapOvr>
    <a:masterClrMapping/>
  </p:clrMapOvr>
  <p:transition>
    <p:push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94EBF-33A3-4EE3-A181-39E211EAE1D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99362"/>
      </p:ext>
    </p:extLst>
  </p:cSld>
  <p:clrMapOvr>
    <a:masterClrMapping/>
  </p:clrMapOvr>
  <p:transition>
    <p:push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5C30B-E22E-4C82-B733-ED535C03018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278249"/>
      </p:ext>
    </p:extLst>
  </p:cSld>
  <p:clrMapOvr>
    <a:masterClrMapping/>
  </p:clrMapOvr>
  <p:transition>
    <p:push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5121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1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63F3CA-6E85-47CE-B197-F3D74E5303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441340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6E21F-3064-4919-BA20-C099B71FA91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719080"/>
      </p:ext>
    </p:extLst>
  </p:cSld>
  <p:clrMapOvr>
    <a:masterClrMapping/>
  </p:clrMapOvr>
  <p:transition>
    <p:push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50613-277E-4D50-B3ED-398C841371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66782"/>
      </p:ext>
    </p:extLst>
  </p:cSld>
  <p:clrMapOvr>
    <a:masterClrMapping/>
  </p:clrMapOvr>
  <p:transition>
    <p:push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B8C70-D75F-4919-9577-36D32A4C52E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35242"/>
      </p:ext>
    </p:extLst>
  </p:cSld>
  <p:clrMapOvr>
    <a:masterClrMapping/>
  </p:clrMapOvr>
  <p:transition>
    <p:push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3622E-09A2-43E5-8773-4FB659537A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80210"/>
      </p:ext>
    </p:extLst>
  </p:cSld>
  <p:clrMapOvr>
    <a:masterClrMapping/>
  </p:clrMapOvr>
  <p:transition>
    <p:push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879BB-F4B3-40BD-B98E-0E94263D15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67843"/>
      </p:ext>
    </p:extLst>
  </p:cSld>
  <p:clrMapOvr>
    <a:masterClrMapping/>
  </p:clrMapOvr>
  <p:transition>
    <p:push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994AB-E59E-4262-9A63-D321766909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900144"/>
      </p:ext>
    </p:extLst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%14Cover%20scan%20small.jpg%20%20%20%20%20%20%20%20%20%20%20%20%20%20%20%20%20%20%20%20%20%20%20%20%20%20%20%20%20%20%20%20%20%20%20%20%20%20%20%20%20%20%200000F460%0dDiana's%20Files%20%20%20%20%20%20%20%20%20%20%20%20%20%20%20%20%20%20B6938BE5: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F10F6223-5E41-2A47-98C7-03C920E33F93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B71F821-A2A4-AE40-BA27-815DF1B9D183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d-ID" smtClean="0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F0558B3-362C-4BC8-AA26-25CDFC5F8C0B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2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split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4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9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4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58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1" tIns="45657" rIns="91311" bIns="4565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1" tIns="45657" rIns="91311" bIns="45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7" rIns="91311" bIns="4565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srgbClr val="000000"/>
              </a:solidFill>
            </a:endParaRP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7" rIns="91311" bIns="4565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srgbClr val="000000"/>
              </a:solidFill>
            </a:endParaRP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7" rIns="91311" bIns="4565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3F4C06C-B4C8-43C2-9D15-DE87FE6DADF7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2295" name="Group 7"/>
          <p:cNvGrpSpPr>
            <a:grpSpLocks/>
          </p:cNvGrpSpPr>
          <p:nvPr/>
        </p:nvGrpSpPr>
        <p:grpSpPr bwMode="auto">
          <a:xfrm>
            <a:off x="168278" y="228600"/>
            <a:ext cx="8823325" cy="6096000"/>
            <a:chOff x="106" y="144"/>
            <a:chExt cx="5558" cy="3840"/>
          </a:xfrm>
        </p:grpSpPr>
        <p:sp>
          <p:nvSpPr>
            <p:cNvPr id="131080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lIns="101811" tIns="50906" rIns="101811" bIns="50906" anchor="ctr"/>
            <a:lstStyle/>
            <a:p>
              <a:pPr algn="ctr" defTabSz="91407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31081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d-ID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273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</p:sldLayoutIdLst>
  <p:hf hdr="0" ftr="0" dt="0"/>
  <p:txStyles>
    <p:titleStyle>
      <a:lvl1pPr algn="l" defTabSz="91249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defTabSz="91249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defTabSz="91249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defTabSz="91249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defTabSz="91249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10051" algn="l" defTabSz="914073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820103" algn="l" defTabSz="914073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230154" algn="l" defTabSz="914073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640205" algn="l" defTabSz="914073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780" indent="-342780" algn="l" defTabSz="912492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1103" indent="-284063" algn="l" defTabSz="912492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1013" indent="-226935" algn="l" defTabSz="912492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598052" indent="-226935" algn="l" defTabSz="912492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5092" indent="-226935" algn="l" defTabSz="912492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466001" indent="-227809" algn="l" defTabSz="914073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876055" indent="-227809" algn="l" defTabSz="914073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286106" indent="-227809" algn="l" defTabSz="914073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696158" indent="-227809" algn="l" defTabSz="914073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8201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051" algn="l" defTabSz="8201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103" algn="l" defTabSz="8201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154" algn="l" defTabSz="8201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205" algn="l" defTabSz="8201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0257" algn="l" defTabSz="8201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0309" algn="l" defTabSz="8201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0360" algn="l" defTabSz="8201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0412" algn="l" defTabSz="8201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7391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2" tIns="45662" rIns="91322" bIns="4566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09889" y="6656388"/>
            <a:ext cx="4265612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 defTabSz="914180">
              <a:lnSpc>
                <a:spcPct val="115000"/>
              </a:lnSpc>
              <a:spcAft>
                <a:spcPct val="57000"/>
              </a:spcAft>
              <a:defRPr sz="800" b="1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defRPr/>
            </a:pPr>
            <a:r>
              <a:rPr lang="en-US">
                <a:solidFill>
                  <a:srgbClr val="FFFFFF"/>
                </a:solidFill>
                <a:latin typeface="Helvetica"/>
              </a:rPr>
              <a:t> © Copyright 2003 Pearson Education Australia	</a:t>
            </a:r>
            <a:endParaRPr lang="en-US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 algn="r" defTabSz="914180">
              <a:defRPr sz="14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1B41B7-CBFB-4C6A-A092-6359B853D53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>
            <a:off x="152400" y="1524000"/>
            <a:ext cx="8763000" cy="0"/>
          </a:xfrm>
          <a:prstGeom prst="line">
            <a:avLst/>
          </a:prstGeom>
          <a:noFill/>
          <a:ln w="38100" cap="rnd">
            <a:solidFill>
              <a:srgbClr val="008080"/>
            </a:solidFill>
            <a:prstDash val="sysDot"/>
            <a:round/>
            <a:headEnd/>
            <a:tailEnd/>
          </a:ln>
          <a:effectLst/>
        </p:spPr>
        <p:txBody>
          <a:bodyPr wrap="none" lIns="82021" tIns="41010" rIns="82021" bIns="4101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055" name="Picture 7" descr="Cover scan small.jpg                                           0000F460&#10;Diana's Files                  B6938BE5:"/>
          <p:cNvPicPr>
            <a:picLocks noChangeAspect="1" noChangeArrowheads="1"/>
          </p:cNvPicPr>
          <p:nvPr/>
        </p:nvPicPr>
        <p:blipFill>
          <a:blip r:embed="rId13" r:link="rId14"/>
          <a:srcRect b="50011"/>
          <a:stretch>
            <a:fillRect/>
          </a:stretch>
        </p:blipFill>
        <p:spPr bwMode="auto">
          <a:xfrm>
            <a:off x="152400" y="152401"/>
            <a:ext cx="113665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143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ransition>
    <p:split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itchFamily="34" charset="0"/>
        </a:defRPr>
      </a:lvl5pPr>
      <a:lvl6pPr marL="410099" algn="l" defTabSz="91418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itchFamily="34" charset="0"/>
        </a:defRPr>
      </a:lvl6pPr>
      <a:lvl7pPr marL="820199" algn="l" defTabSz="91418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itchFamily="34" charset="0"/>
        </a:defRPr>
      </a:lvl7pPr>
      <a:lvl8pPr marL="1230298" algn="l" defTabSz="91418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itchFamily="34" charset="0"/>
        </a:defRPr>
      </a:lvl8pPr>
      <a:lvl9pPr marL="1640397" algn="l" defTabSz="91418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itchFamily="34" charset="0"/>
        </a:defRPr>
      </a:lvl9pPr>
    </p:titleStyle>
    <p:bodyStyle>
      <a:lvl1pPr marL="341193" indent="-341193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100000"/>
        <a:buFont typeface="Times"/>
        <a:buChar char="•"/>
        <a:defRPr sz="2400" b="1">
          <a:solidFill>
            <a:srgbClr val="CCE6B3"/>
          </a:solidFill>
          <a:latin typeface="+mn-lt"/>
          <a:ea typeface="+mn-ea"/>
          <a:cs typeface="+mn-cs"/>
        </a:defRPr>
      </a:lvl1pPr>
      <a:lvl2pPr marL="739514" indent="-282476" algn="l" rtl="0" eaLnBrk="0" fontAlgn="base" hangingPunct="0">
        <a:spcBef>
          <a:spcPct val="20000"/>
        </a:spcBef>
        <a:spcAft>
          <a:spcPct val="0"/>
        </a:spcAft>
        <a:buFont typeface="Times"/>
        <a:buChar char="•"/>
        <a:defRPr sz="2000">
          <a:solidFill>
            <a:srgbClr val="CCE6B3"/>
          </a:solidFill>
          <a:latin typeface="+mn-lt"/>
        </a:defRPr>
      </a:lvl2pPr>
      <a:lvl3pPr marL="1139426" indent="-225347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•"/>
        <a:defRPr sz="2400" b="1">
          <a:solidFill>
            <a:srgbClr val="CCE6B3"/>
          </a:solidFill>
          <a:latin typeface="+mn-lt"/>
        </a:defRPr>
      </a:lvl3pPr>
      <a:lvl4pPr marL="1558378" indent="-225347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–"/>
        <a:defRPr sz="2000">
          <a:solidFill>
            <a:srgbClr val="CCE6B3"/>
          </a:solidFill>
          <a:latin typeface="+mn-lt"/>
        </a:defRPr>
      </a:lvl4pPr>
      <a:lvl5pPr marL="1978919" indent="-22693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CCE6B3"/>
          </a:solidFill>
          <a:latin typeface="+mn-lt"/>
        </a:defRPr>
      </a:lvl5pPr>
      <a:lvl6pPr marL="2390823" indent="-229257" algn="l" defTabSz="914180" rtl="0" fontAlgn="base">
        <a:spcBef>
          <a:spcPct val="20000"/>
        </a:spcBef>
        <a:spcAft>
          <a:spcPct val="0"/>
        </a:spcAft>
        <a:defRPr sz="1800">
          <a:solidFill>
            <a:srgbClr val="CCE6B3"/>
          </a:solidFill>
          <a:latin typeface="+mn-lt"/>
        </a:defRPr>
      </a:lvl6pPr>
      <a:lvl7pPr marL="2800923" indent="-229257" algn="l" defTabSz="914180" rtl="0" fontAlgn="base">
        <a:spcBef>
          <a:spcPct val="20000"/>
        </a:spcBef>
        <a:spcAft>
          <a:spcPct val="0"/>
        </a:spcAft>
        <a:defRPr sz="1800">
          <a:solidFill>
            <a:srgbClr val="CCE6B3"/>
          </a:solidFill>
          <a:latin typeface="+mn-lt"/>
        </a:defRPr>
      </a:lvl7pPr>
      <a:lvl8pPr marL="3211020" indent="-229257" algn="l" defTabSz="914180" rtl="0" fontAlgn="base">
        <a:spcBef>
          <a:spcPct val="20000"/>
        </a:spcBef>
        <a:spcAft>
          <a:spcPct val="0"/>
        </a:spcAft>
        <a:defRPr sz="1800">
          <a:solidFill>
            <a:srgbClr val="CCE6B3"/>
          </a:solidFill>
          <a:latin typeface="+mn-lt"/>
        </a:defRPr>
      </a:lvl8pPr>
      <a:lvl9pPr marL="3621120" indent="-229257" algn="l" defTabSz="914180" rtl="0" fontAlgn="base">
        <a:spcBef>
          <a:spcPct val="20000"/>
        </a:spcBef>
        <a:spcAft>
          <a:spcPct val="0"/>
        </a:spcAft>
        <a:defRPr sz="1800">
          <a:solidFill>
            <a:srgbClr val="CCE6B3"/>
          </a:solidFill>
          <a:latin typeface="+mn-lt"/>
        </a:defRPr>
      </a:lvl9pPr>
    </p:bodyStyle>
    <p:otherStyle>
      <a:defPPr>
        <a:defRPr lang="id-ID"/>
      </a:defPPr>
      <a:lvl1pPr marL="0" algn="l" defTabSz="8201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099" algn="l" defTabSz="8201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199" algn="l" defTabSz="8201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298" algn="l" defTabSz="8201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397" algn="l" defTabSz="8201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0496" algn="l" defTabSz="8201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0597" algn="l" defTabSz="8201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0696" algn="l" defTabSz="8201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0795" algn="l" defTabSz="8201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hidden">
          <a:xfrm>
            <a:off x="0" y="0"/>
            <a:ext cx="17526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EAEAEA"/>
              </a:solidFill>
              <a:latin typeface="Times New Roman" pitchFamily="18" charset="0"/>
              <a:cs typeface="Arial"/>
            </a:endParaRP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152400" y="374650"/>
            <a:ext cx="1525588" cy="1227138"/>
            <a:chOff x="96" y="236"/>
            <a:chExt cx="961" cy="773"/>
          </a:xfrm>
        </p:grpSpPr>
        <p:sp>
          <p:nvSpPr>
            <p:cNvPr id="4105" name="Freeform 4"/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>
                <a:gd name="T0" fmla="*/ 318 w 319"/>
                <a:gd name="T1" fmla="*/ 198 h 319"/>
                <a:gd name="T2" fmla="*/ 318 w 319"/>
                <a:gd name="T3" fmla="*/ 318 h 319"/>
                <a:gd name="T4" fmla="*/ 1 w 319"/>
                <a:gd name="T5" fmla="*/ 99 h 319"/>
                <a:gd name="T6" fmla="*/ 0 w 319"/>
                <a:gd name="T7" fmla="*/ 108 h 319"/>
                <a:gd name="T8" fmla="*/ 46 w 319"/>
                <a:gd name="T9" fmla="*/ 0 h 319"/>
                <a:gd name="T10" fmla="*/ 318 w 319"/>
                <a:gd name="T11" fmla="*/ 198 h 3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  <a:latin typeface="Garamond" pitchFamily="18" charset="0"/>
                <a:cs typeface="Arial"/>
              </a:endParaRPr>
            </a:p>
          </p:txBody>
        </p:sp>
        <p:sp>
          <p:nvSpPr>
            <p:cNvPr id="4106" name="Freeform 5"/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>
                <a:gd name="T0" fmla="*/ 0 w 319"/>
                <a:gd name="T1" fmla="*/ 198 h 319"/>
                <a:gd name="T2" fmla="*/ 0 w 319"/>
                <a:gd name="T3" fmla="*/ 318 h 319"/>
                <a:gd name="T4" fmla="*/ 316 w 319"/>
                <a:gd name="T5" fmla="*/ 99 h 319"/>
                <a:gd name="T6" fmla="*/ 318 w 319"/>
                <a:gd name="T7" fmla="*/ 108 h 319"/>
                <a:gd name="T8" fmla="*/ 271 w 319"/>
                <a:gd name="T9" fmla="*/ 0 h 319"/>
                <a:gd name="T10" fmla="*/ 0 w 319"/>
                <a:gd name="T11" fmla="*/ 198 h 3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  <a:latin typeface="Garamond" pitchFamily="18" charset="0"/>
                <a:cs typeface="Arial"/>
              </a:endParaRPr>
            </a:p>
          </p:txBody>
        </p:sp>
        <p:grpSp>
          <p:nvGrpSpPr>
            <p:cNvPr id="4107" name="Group 6"/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4109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EAEAEA"/>
                  </a:solidFill>
                  <a:latin typeface="Garamond" pitchFamily="18" charset="0"/>
                  <a:cs typeface="Arial"/>
                </a:endParaRPr>
              </a:p>
            </p:txBody>
          </p:sp>
          <p:sp>
            <p:nvSpPr>
              <p:cNvPr id="4110" name="Freeform 8"/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>
                  <a:gd name="T0" fmla="*/ 411 w 412"/>
                  <a:gd name="T1" fmla="*/ 772 h 773"/>
                  <a:gd name="T2" fmla="*/ 411 w 412"/>
                  <a:gd name="T3" fmla="*/ 637 h 773"/>
                  <a:gd name="T4" fmla="*/ 127 w 412"/>
                  <a:gd name="T5" fmla="*/ 75 h 773"/>
                  <a:gd name="T6" fmla="*/ 0 w 412"/>
                  <a:gd name="T7" fmla="*/ 0 h 773"/>
                  <a:gd name="T8" fmla="*/ 411 w 412"/>
                  <a:gd name="T9" fmla="*/ 772 h 7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EAEAEA"/>
                  </a:solidFill>
                  <a:latin typeface="Garamond" pitchFamily="18" charset="0"/>
                  <a:cs typeface="Arial"/>
                </a:endParaRPr>
              </a:p>
            </p:txBody>
          </p:sp>
          <p:sp>
            <p:nvSpPr>
              <p:cNvPr id="4111" name="Freeform 9"/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>
                  <a:gd name="T0" fmla="*/ 0 w 823"/>
                  <a:gd name="T1" fmla="*/ 0 h 77"/>
                  <a:gd name="T2" fmla="*/ 127 w 823"/>
                  <a:gd name="T3" fmla="*/ 76 h 77"/>
                  <a:gd name="T4" fmla="*/ 712 w 823"/>
                  <a:gd name="T5" fmla="*/ 76 h 77"/>
                  <a:gd name="T6" fmla="*/ 822 w 823"/>
                  <a:gd name="T7" fmla="*/ 0 h 77"/>
                  <a:gd name="T8" fmla="*/ 0 w 823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EAEAEA"/>
                  </a:solidFill>
                  <a:latin typeface="Garamond" pitchFamily="18" charset="0"/>
                  <a:cs typeface="Arial"/>
                </a:endParaRPr>
              </a:p>
            </p:txBody>
          </p:sp>
          <p:sp>
            <p:nvSpPr>
              <p:cNvPr id="4112" name="Freeform 10"/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>
                  <a:gd name="T0" fmla="*/ 0 w 412"/>
                  <a:gd name="T1" fmla="*/ 772 h 773"/>
                  <a:gd name="T2" fmla="*/ 0 w 412"/>
                  <a:gd name="T3" fmla="*/ 637 h 773"/>
                  <a:gd name="T4" fmla="*/ 283 w 412"/>
                  <a:gd name="T5" fmla="*/ 75 h 773"/>
                  <a:gd name="T6" fmla="*/ 411 w 412"/>
                  <a:gd name="T7" fmla="*/ 0 h 773"/>
                  <a:gd name="T8" fmla="*/ 0 w 412"/>
                  <a:gd name="T9" fmla="*/ 772 h 7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EAEAEA"/>
                  </a:solidFill>
                  <a:latin typeface="Garamond" pitchFamily="18" charset="0"/>
                  <a:cs typeface="Arial"/>
                </a:endParaRPr>
              </a:p>
            </p:txBody>
          </p:sp>
        </p:grpSp>
        <p:sp>
          <p:nvSpPr>
            <p:cNvPr id="126987" name="Rectangle 11"/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  <a:latin typeface="Garamond" pitchFamily="18" charset="0"/>
                <a:cs typeface="Arial"/>
              </a:endParaRPr>
            </a:p>
          </p:txBody>
        </p:sp>
      </p:grpSp>
      <p:sp>
        <p:nvSpPr>
          <p:cNvPr id="410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699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EAEAEA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/>
              <a:cs typeface="Arial"/>
            </a:endParaRPr>
          </a:p>
        </p:txBody>
      </p:sp>
      <p:sp>
        <p:nvSpPr>
          <p:cNvPr id="12699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EAEAEA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/>
              <a:cs typeface="Arial"/>
            </a:endParaRPr>
          </a:p>
        </p:txBody>
      </p:sp>
      <p:sp>
        <p:nvSpPr>
          <p:cNvPr id="12699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EAEAEA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FBF95FA-EAFD-4F9A-ACCC-22E31C3F771D}" type="slidenum">
              <a:rPr lang="en-US">
                <a:latin typeface="Times New Roman"/>
                <a:cs typeface="Arial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80993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white"/>
                    </a:solidFill>
                    <a:latin typeface="Century Gothic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  <a:latin typeface="Century Gothic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entury Gothic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entury Gothic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Garamond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94C600"/>
              </a:solidFill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A0E0D83-92CC-42CA-B5FE-E71E85997B76}" type="slidenum">
              <a:rPr lang="en-US" smtClean="0">
                <a:latin typeface="Garamond" pitchFamily="18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82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blackWhite">
          <a:xfrm>
            <a:off x="1600200" y="-2209800"/>
            <a:ext cx="9144000" cy="9067800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44" tIns="45672" rIns="91344" bIns="45672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id-ID" sz="2800">
              <a:solidFill>
                <a:srgbClr val="FFFFFF"/>
              </a:solidFill>
              <a:latin typeface="Arial" pitchFamily="34" charset="0"/>
              <a:cs typeface="Arial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1344" tIns="45672" rIns="91344" bIns="45672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id-ID" sz="2800">
              <a:solidFill>
                <a:srgbClr val="FFFFFF"/>
              </a:solidFill>
              <a:latin typeface="Arial" pitchFamily="34" charset="0"/>
              <a:cs typeface="Arial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3810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lIns="91344" tIns="45672" rIns="91344" bIns="45672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>
              <a:solidFill>
                <a:srgbClr val="FFFFFF"/>
              </a:solidFill>
              <a:latin typeface="Arial" pitchFamily="34" charset="0"/>
              <a:cs typeface="Arial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4" tIns="45672" rIns="91344" bIns="456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86000"/>
            <a:ext cx="7543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4" tIns="45672" rIns="91344" bIns="45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 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  <a:p>
            <a:pPr lvl="3"/>
            <a:endParaRPr lang="en-US" altLang="en-US" smtClean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0960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44" tIns="45672" rIns="91344" bIns="45672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096000"/>
            <a:ext cx="43434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4" tIns="45672" rIns="91344" bIns="45672" numCol="1" anchor="b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4008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44" tIns="45672" rIns="91344" bIns="45672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31DCB1B-962D-48F5-9A3B-90BA6A87C53A}" type="slidenum">
              <a:rPr lang="en-US" altLang="en-US">
                <a:solidFill>
                  <a:srgbClr val="FFFFFF"/>
                </a:solidFill>
                <a:latin typeface="Arial"/>
                <a:cs typeface="Arial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76603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6774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3544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0319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7089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0994" indent="-340994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0668" indent="-283897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sz="2600">
          <a:solidFill>
            <a:schemeClr val="tx1"/>
          </a:solidFill>
          <a:latin typeface="+mn-lt"/>
          <a:cs typeface="+mn-cs"/>
        </a:defRPr>
      </a:lvl2pPr>
      <a:lvl3pPr marL="1140346" indent="-226803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7119" indent="-226803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3892" indent="-226803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0663" indent="-226803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7436" indent="-226803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4208" indent="-226803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0981" indent="-226803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d-ID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A0E0D83-92CC-42CA-B5FE-E71E85997B76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018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018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018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018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5018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5018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19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87464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9" grpId="0"/>
      <p:bldP spid="50191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A0E0D83-92CC-42CA-B5FE-E71E85997B76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018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018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018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018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5018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5018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19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87305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9" grpId="0"/>
      <p:bldP spid="50191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501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3999" cy="27238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j-ea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j-ea"/>
                <a:cs typeface="Arial"/>
              </a:rPr>
              <a:t>MENUJU RELAWAN JARINGAN RIMBAWAN YANG VISIONER, HOLISTIK DAN INTEGRATIF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61657" y="4807995"/>
            <a:ext cx="5154142" cy="461568"/>
          </a:xfrm>
          <a:prstGeom prst="rect">
            <a:avLst/>
          </a:prstGeom>
          <a:solidFill>
            <a:srgbClr val="00763B">
              <a:lumMod val="75000"/>
            </a:srgbClr>
          </a:solidFill>
        </p:spPr>
        <p:txBody>
          <a:bodyPr wrap="square" lIns="91344" tIns="45672" rIns="91344" bIns="45672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RJR Role as Agent of Change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657" y="2723875"/>
            <a:ext cx="5154141" cy="20866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69563"/>
            <a:ext cx="2061657" cy="15884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797" y="5269562"/>
            <a:ext cx="1928201" cy="15884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42908" y="5926266"/>
            <a:ext cx="374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John FoEh, </a:t>
            </a:r>
            <a:r>
              <a:rPr lang="id-ID" b="1" dirty="0" smtClean="0"/>
              <a:t>28 </a:t>
            </a:r>
            <a:r>
              <a:rPr lang="en-US" b="1" dirty="0" smtClean="0"/>
              <a:t>February </a:t>
            </a:r>
            <a:r>
              <a:rPr lang="en-US" b="1" dirty="0" smtClean="0"/>
              <a:t>2021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0404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76" y="901425"/>
            <a:ext cx="7702366" cy="5265145"/>
          </a:xfrm>
          <a:ln>
            <a:solidFill>
              <a:srgbClr val="008000"/>
            </a:solidFill>
          </a:ln>
        </p:spPr>
        <p:txBody>
          <a:bodyPr>
            <a:normAutofit fontScale="90000"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US" sz="5400" b="1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Usulan</a:t>
            </a:r>
            <a:r>
              <a:rPr lang="en-US" sz="54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VISI RJR:</a:t>
            </a:r>
            <a:br>
              <a:rPr lang="en-US" sz="54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Dalam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10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tahun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ke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depan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menjadi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agen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pembaruan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dan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penyelia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layanan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IPTEKS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terbaik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di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bidang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kehutanan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diakui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seluruh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pemangku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kepentingan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di Indonesia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0720140"/>
      </p:ext>
    </p:extLst>
  </p:cSld>
  <p:clrMapOvr>
    <a:masterClrMapping/>
  </p:clrMapOvr>
  <p:transition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219200"/>
            <a:ext cx="8229600" cy="4724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APAKAH  MISI  ITU  ?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 Narrow" pitchFamily="34" charset="0"/>
                <a:cs typeface="Courier New" pitchFamily="49" charset="0"/>
              </a:rPr>
              <a:t> </a:t>
            </a:r>
            <a:r>
              <a:rPr lang="en-US" sz="3600" b="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3600" b="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3600" b="0" i="1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Misi</a:t>
            </a:r>
            <a:r>
              <a:rPr lang="en-US" sz="3600" b="0" i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i="1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suatu</a:t>
            </a:r>
            <a:r>
              <a:rPr lang="en-US" sz="3600" b="0" i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i="1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organisasi</a:t>
            </a:r>
            <a:r>
              <a:rPr lang="en-US" sz="3600" b="0" i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i="1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merupakan</a:t>
            </a:r>
            <a:r>
              <a:rPr lang="en-US" sz="3600" b="0" i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i="1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sesuatu</a:t>
            </a:r>
            <a:r>
              <a:rPr lang="en-US" sz="3600" b="0" i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3600" b="0" i="1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sangat</a:t>
            </a:r>
            <a:r>
              <a:rPr lang="en-US" sz="3600" b="0" i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fundamental </a:t>
            </a:r>
            <a:r>
              <a:rPr lang="en-US" sz="3600" b="0" i="1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karena</a:t>
            </a:r>
            <a:r>
              <a:rPr lang="en-US" sz="3600" b="0" i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i="1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tujuannya</a:t>
            </a:r>
            <a:r>
              <a:rPr lang="en-US" sz="3600" b="0" i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yang UNIK </a:t>
            </a:r>
            <a:r>
              <a:rPr lang="en-US" sz="3600" b="0" i="1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600" b="0" i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3600" b="0" i="1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membedakan</a:t>
            </a:r>
            <a:r>
              <a:rPr lang="en-US" sz="3600" b="0" i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i="1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organisasinya</a:t>
            </a:r>
            <a:r>
              <a:rPr lang="en-US" sz="3600" b="0" i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i="1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3600" b="0" i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yang lain, </a:t>
            </a:r>
            <a:r>
              <a:rPr lang="en-US" sz="3600" b="0" i="1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terutama</a:t>
            </a:r>
            <a:r>
              <a:rPr lang="en-US" sz="3600" b="0" i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i="1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3600" b="0" i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i="1" dirty="0" err="1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produknya</a:t>
            </a:r>
            <a:r>
              <a:rPr lang="en-US" sz="3600" b="0" i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  <a:t>. </a:t>
            </a:r>
            <a:br>
              <a:rPr lang="en-US" sz="3600" b="0" i="1" dirty="0" smtClean="0">
                <a:solidFill>
                  <a:srgbClr val="00009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3600" b="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demikian</a:t>
            </a:r>
            <a:r>
              <a:rPr lang="en-US" sz="3600" b="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misi</a:t>
            </a:r>
            <a:r>
              <a:rPr lang="en-US" sz="3600" b="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3600" b="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kegiatan-kegiatan</a:t>
            </a:r>
            <a:r>
              <a:rPr lang="en-US" sz="3600" b="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3600" b="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harus</a:t>
            </a:r>
            <a:r>
              <a:rPr lang="en-US" sz="3600" b="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dilakukan</a:t>
            </a:r>
            <a:r>
              <a:rPr lang="en-US" sz="3600" b="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3600" b="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rangka</a:t>
            </a:r>
            <a:r>
              <a:rPr lang="en-US" sz="3600" b="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mewujudkan</a:t>
            </a:r>
            <a:r>
              <a:rPr lang="en-US" sz="3600" b="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visi</a:t>
            </a:r>
            <a:r>
              <a:rPr lang="en-US" sz="3600" b="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600" b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44664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8730" y="244815"/>
            <a:ext cx="8439828" cy="1045862"/>
          </a:xfrm>
          <a:solidFill>
            <a:srgbClr val="0000FF"/>
          </a:solidFill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"/>
                <a:cs typeface="Arial"/>
              </a:rPr>
              <a:t>USULAN MISI RJR:</a:t>
            </a:r>
            <a:endParaRPr lang="en-US" sz="36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8730" y="1516033"/>
            <a:ext cx="8439828" cy="5121732"/>
          </a:xfrm>
          <a:solidFill>
            <a:srgbClr val="05295B"/>
          </a:solidFill>
          <a:ln>
            <a:solidFill>
              <a:srgbClr val="FFFF0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Menyediakan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layanan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jasa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konsultansi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kepada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pemerintah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badan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usaha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milik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negara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swasta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dan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masyarakat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dalam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merumuskan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suatu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solusi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yang optimal, </a:t>
            </a:r>
            <a:r>
              <a:rPr lang="en-US" sz="2800" dirty="0" err="1" smtClean="0">
                <a:solidFill>
                  <a:srgbClr val="FFFF00"/>
                </a:solidFill>
                <a:latin typeface="Arial Narrow"/>
                <a:cs typeface="Arial Narrow"/>
              </a:rPr>
              <a:t>praktikal</a:t>
            </a:r>
            <a:r>
              <a:rPr lang="en-US" sz="2800" dirty="0" smtClean="0">
                <a:solidFill>
                  <a:srgbClr val="FFFF00"/>
                </a:solidFill>
                <a:latin typeface="Arial Narrow"/>
                <a:cs typeface="Arial Narrow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Arial Narrow"/>
                <a:cs typeface="Arial Narrow"/>
              </a:rPr>
              <a:t>terbaik</a:t>
            </a:r>
            <a:r>
              <a:rPr lang="en-US" sz="2800" dirty="0" smtClean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dan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 Narrow"/>
                <a:cs typeface="Arial Narrow"/>
              </a:rPr>
              <a:t>profesional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.</a:t>
            </a:r>
          </a:p>
          <a:p>
            <a:r>
              <a:rPr lang="en-US" sz="2800" dirty="0" err="1" smtClean="0">
                <a:solidFill>
                  <a:srgbClr val="FFFF00"/>
                </a:solidFill>
                <a:latin typeface="Arial Narrow"/>
                <a:cs typeface="Arial Narrow"/>
              </a:rPr>
              <a:t>Mengembangkan</a:t>
            </a:r>
            <a:r>
              <a:rPr lang="en-US" sz="2800" dirty="0" smtClean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ilmu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pengetahuan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teknologi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dan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seni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di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bidang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kehutanan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melalui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penelitian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 Narrow"/>
                <a:cs typeface="Arial Narrow"/>
              </a:rPr>
              <a:t>terapan</a:t>
            </a:r>
            <a:r>
              <a:rPr lang="en-US" sz="2800" dirty="0" smtClean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 Narrow"/>
                <a:cs typeface="Arial Narrow"/>
              </a:rPr>
              <a:t>dan</a:t>
            </a:r>
            <a:r>
              <a:rPr lang="en-US" sz="2800" dirty="0" smtClean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pengembangan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teknologi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yang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berkualitas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untuk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menunjang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kemajuan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dan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pembangunan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bangsa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dan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negara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secara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berkelanjutan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;</a:t>
            </a:r>
          </a:p>
          <a:p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Meningkatkan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kualitas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dan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kuantitas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pengabdian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pada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masyarakat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melalui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pendayagunaan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 Narrow"/>
                <a:cs typeface="Arial Narrow"/>
              </a:rPr>
              <a:t>IPTEKS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tepat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guna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di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bidang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kehutanan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bagi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kesejahteraan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 Narrow"/>
                <a:cs typeface="Arial Narrow"/>
              </a:rPr>
              <a:t>masyarakat</a:t>
            </a:r>
            <a:r>
              <a:rPr lang="en-US" sz="2800" dirty="0" smtClean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 Narrow"/>
                <a:cs typeface="Arial Narrow"/>
              </a:rPr>
              <a:t>terutama</a:t>
            </a:r>
            <a:r>
              <a:rPr lang="en-US" sz="2800" dirty="0" smtClean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 Narrow"/>
                <a:cs typeface="Arial Narrow"/>
              </a:rPr>
              <a:t>menjadi</a:t>
            </a:r>
            <a:r>
              <a:rPr lang="en-US" sz="2800" dirty="0" smtClean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 Narrow"/>
                <a:cs typeface="Arial Narrow"/>
              </a:rPr>
              <a:t>penghubung</a:t>
            </a:r>
            <a:r>
              <a:rPr lang="en-US" sz="2800" dirty="0" smtClean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 Narrow"/>
                <a:cs typeface="Arial Narrow"/>
              </a:rPr>
              <a:t>ke</a:t>
            </a:r>
            <a:r>
              <a:rPr lang="en-US" sz="2800" dirty="0" smtClean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 Narrow"/>
                <a:cs typeface="Arial Narrow"/>
              </a:rPr>
              <a:t>industri</a:t>
            </a:r>
            <a:r>
              <a:rPr lang="en-US" sz="2800" dirty="0" smtClean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 Narrow"/>
                <a:cs typeface="Arial Narrow"/>
              </a:rPr>
              <a:t>dan</a:t>
            </a:r>
            <a:r>
              <a:rPr lang="en-US" sz="2800" dirty="0" smtClean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 Narrow"/>
                <a:cs typeface="Arial Narrow"/>
              </a:rPr>
              <a:t>pemasaran</a:t>
            </a:r>
            <a:r>
              <a:rPr lang="en-US" sz="2800" dirty="0" smtClean="0">
                <a:solidFill>
                  <a:srgbClr val="FFFF00"/>
                </a:solidFill>
                <a:latin typeface="Arial Narrow"/>
                <a:cs typeface="Arial Narrow"/>
              </a:rPr>
              <a:t>..</a:t>
            </a:r>
          </a:p>
          <a:p>
            <a:r>
              <a:rPr lang="en-US" sz="2800" dirty="0" err="1" smtClean="0">
                <a:solidFill>
                  <a:srgbClr val="FFFF00"/>
                </a:solidFill>
                <a:latin typeface="Arial Narrow"/>
                <a:cs typeface="Arial Narrow"/>
              </a:rPr>
              <a:t>Pendidikan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;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mempersiapkan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dan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menghasilkan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tenaga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ahli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 Narrow"/>
                <a:cs typeface="Arial Narrow"/>
              </a:rPr>
              <a:t>vokasi</a:t>
            </a:r>
            <a:r>
              <a:rPr lang="en-US" sz="2800" dirty="0" smtClean="0">
                <a:solidFill>
                  <a:srgbClr val="FFFF00"/>
                </a:solidFill>
                <a:latin typeface="Arial Narrow"/>
                <a:cs typeface="Arial Narrow"/>
              </a:rPr>
              <a:t> di </a:t>
            </a:r>
            <a:r>
              <a:rPr lang="en-US" sz="2800" dirty="0" err="1" smtClean="0">
                <a:solidFill>
                  <a:srgbClr val="FFFF00"/>
                </a:solidFill>
                <a:latin typeface="Arial Narrow"/>
                <a:cs typeface="Arial Narrow"/>
              </a:rPr>
              <a:t>bidang</a:t>
            </a:r>
            <a:r>
              <a:rPr lang="en-US" sz="2800" dirty="0" smtClean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 Narrow"/>
                <a:cs typeface="Arial Narrow"/>
              </a:rPr>
              <a:t>kehutanan</a:t>
            </a:r>
            <a:r>
              <a:rPr lang="en-US" sz="2800" dirty="0" smtClean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yang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tanggap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dan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mampu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menyesuaikan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 Narrow"/>
                <a:cs typeface="Arial Narrow"/>
              </a:rPr>
              <a:t>diri</a:t>
            </a:r>
            <a:r>
              <a:rPr lang="en-US" sz="2800" dirty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 Narrow"/>
                <a:cs typeface="Arial Narrow"/>
              </a:rPr>
              <a:t>terhadap</a:t>
            </a:r>
            <a:r>
              <a:rPr lang="en-US" sz="2800" dirty="0" smtClean="0">
                <a:solidFill>
                  <a:srgbClr val="FFFF00"/>
                </a:solidFill>
                <a:latin typeface="Arial Narrow"/>
                <a:cs typeface="Arial Narrow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 Narrow"/>
                <a:cs typeface="Arial Narrow"/>
              </a:rPr>
              <a:t>perkembangan</a:t>
            </a:r>
            <a:r>
              <a:rPr lang="en-US" sz="2800" dirty="0" smtClean="0">
                <a:solidFill>
                  <a:srgbClr val="FFFF00"/>
                </a:solidFill>
                <a:latin typeface="Arial Narrow"/>
                <a:cs typeface="Arial Narrow"/>
              </a:rPr>
              <a:t> IPTEKS yang up-to-date.</a:t>
            </a:r>
            <a:endParaRPr lang="en-US" sz="2800" dirty="0">
              <a:solidFill>
                <a:srgbClr val="FFFF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001393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535496"/>
            <a:ext cx="7716837" cy="3299420"/>
          </a:xfrm>
        </p:spPr>
        <p:txBody>
          <a:bodyPr/>
          <a:lstStyle/>
          <a:p>
            <a:pPr algn="ctr"/>
            <a:r>
              <a:rPr lang="en-US" dirty="0" smtClean="0"/>
              <a:t>PERHATIKAN KAITAN UNSUR-UNSUR DI BAWAH INI: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530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838200" y="838200"/>
            <a:ext cx="1905000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</a:rPr>
              <a:t>VISION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581400" y="838200"/>
            <a:ext cx="1905000" cy="579438"/>
          </a:xfrm>
          <a:prstGeom prst="rect">
            <a:avLst/>
          </a:prstGeom>
          <a:solidFill>
            <a:srgbClr val="07377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</a:rPr>
              <a:t>MISSION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6324600" y="838200"/>
            <a:ext cx="1905000" cy="579438"/>
          </a:xfrm>
          <a:prstGeom prst="rect">
            <a:avLst/>
          </a:prstGeom>
          <a:solidFill>
            <a:srgbClr val="07377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</a:rPr>
              <a:t>SKILL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838200" y="2925763"/>
            <a:ext cx="2667000" cy="584776"/>
          </a:xfrm>
          <a:prstGeom prst="rect">
            <a:avLst/>
          </a:prstGeom>
          <a:solidFill>
            <a:srgbClr val="07377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FFFFFF"/>
                </a:solidFill>
                <a:latin typeface="Arial" pitchFamily="34" charset="0"/>
              </a:rPr>
              <a:t>INCENTIVE</a:t>
            </a:r>
            <a:r>
              <a:rPr lang="en-US" sz="3200" b="1" dirty="0" smtClean="0">
                <a:solidFill>
                  <a:srgbClr val="000000"/>
                </a:solidFill>
                <a:latin typeface="Arial" pitchFamily="34" charset="0"/>
              </a:rPr>
              <a:t>S</a:t>
            </a:r>
            <a:endParaRPr lang="en-US" sz="32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4953000" y="2925763"/>
            <a:ext cx="2895600" cy="579437"/>
          </a:xfrm>
          <a:prstGeom prst="rect">
            <a:avLst/>
          </a:prstGeom>
          <a:solidFill>
            <a:srgbClr val="07377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</a:rPr>
              <a:t>RESOURCES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838200" y="5059363"/>
            <a:ext cx="3124200" cy="579437"/>
          </a:xfrm>
          <a:prstGeom prst="rect">
            <a:avLst/>
          </a:prstGeom>
          <a:solidFill>
            <a:srgbClr val="07377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</a:rPr>
              <a:t>ACTION PLAN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5029200" y="5059363"/>
            <a:ext cx="3124200" cy="579437"/>
          </a:xfrm>
          <a:prstGeom prst="rect">
            <a:avLst/>
          </a:prstGeom>
          <a:solidFill>
            <a:srgbClr val="07377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</a:rPr>
              <a:t>CHANGE</a:t>
            </a:r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>
            <a:off x="2743200" y="11430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>
            <a:off x="5486400" y="11430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>
            <a:off x="7315200" y="13716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 flipH="1">
            <a:off x="457200" y="1828800"/>
            <a:ext cx="685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6573" name="Line 13"/>
          <p:cNvSpPr>
            <a:spLocks noChangeShapeType="1"/>
          </p:cNvSpPr>
          <p:nvPr/>
        </p:nvSpPr>
        <p:spPr bwMode="auto">
          <a:xfrm>
            <a:off x="452438" y="18288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6574" name="Line 14"/>
          <p:cNvSpPr>
            <a:spLocks noChangeShapeType="1"/>
          </p:cNvSpPr>
          <p:nvPr/>
        </p:nvSpPr>
        <p:spPr bwMode="auto">
          <a:xfrm>
            <a:off x="442913" y="3200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6575" name="Line 15"/>
          <p:cNvSpPr>
            <a:spLocks noChangeShapeType="1"/>
          </p:cNvSpPr>
          <p:nvPr/>
        </p:nvSpPr>
        <p:spPr bwMode="auto">
          <a:xfrm>
            <a:off x="3505200" y="320040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6576" name="Line 16"/>
          <p:cNvSpPr>
            <a:spLocks noChangeShapeType="1"/>
          </p:cNvSpPr>
          <p:nvPr/>
        </p:nvSpPr>
        <p:spPr bwMode="auto">
          <a:xfrm>
            <a:off x="6400800" y="3505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6577" name="Line 17"/>
          <p:cNvSpPr>
            <a:spLocks noChangeShapeType="1"/>
          </p:cNvSpPr>
          <p:nvPr/>
        </p:nvSpPr>
        <p:spPr bwMode="auto">
          <a:xfrm flipH="1">
            <a:off x="457200" y="4038600"/>
            <a:ext cx="594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6578" name="Line 18"/>
          <p:cNvSpPr>
            <a:spLocks noChangeShapeType="1"/>
          </p:cNvSpPr>
          <p:nvPr/>
        </p:nvSpPr>
        <p:spPr bwMode="auto">
          <a:xfrm>
            <a:off x="457200" y="40386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6579" name="Line 19"/>
          <p:cNvSpPr>
            <a:spLocks noChangeShapeType="1"/>
          </p:cNvSpPr>
          <p:nvPr/>
        </p:nvSpPr>
        <p:spPr bwMode="auto">
          <a:xfrm>
            <a:off x="457200" y="53340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6580" name="Line 20"/>
          <p:cNvSpPr>
            <a:spLocks noChangeShapeType="1"/>
          </p:cNvSpPr>
          <p:nvPr/>
        </p:nvSpPr>
        <p:spPr bwMode="auto">
          <a:xfrm>
            <a:off x="3962400" y="53340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0917" name="Text Box 21"/>
          <p:cNvSpPr txBox="1">
            <a:spLocks noChangeArrowheads="1"/>
          </p:cNvSpPr>
          <p:nvPr/>
        </p:nvSpPr>
        <p:spPr bwMode="auto">
          <a:xfrm>
            <a:off x="457199" y="6324600"/>
            <a:ext cx="8166994" cy="40011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i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Bayangkan</a:t>
            </a:r>
            <a:r>
              <a:rPr lang="en-US" sz="2000" b="1" i="1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bila</a:t>
            </a:r>
            <a:r>
              <a:rPr lang="en-US" sz="2000" b="1" i="1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ada</a:t>
            </a:r>
            <a:r>
              <a:rPr lang="en-US" sz="2000" b="1" i="1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unsur</a:t>
            </a:r>
            <a:r>
              <a:rPr lang="en-US" sz="2000" b="1" i="1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yang </a:t>
            </a:r>
            <a:r>
              <a:rPr lang="en-US" sz="2000" b="1" i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hilang</a:t>
            </a:r>
            <a:r>
              <a:rPr lang="en-US" sz="2000" b="1" i="1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. </a:t>
            </a:r>
            <a:r>
              <a:rPr lang="en-US" sz="2000" b="1" i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Apa</a:t>
            </a:r>
            <a:r>
              <a:rPr lang="en-US" sz="2000" b="1" i="1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yang </a:t>
            </a:r>
            <a:r>
              <a:rPr lang="en-US" sz="2000" b="1" i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terjadi</a:t>
            </a:r>
            <a:r>
              <a:rPr lang="en-US" sz="2000" b="1" i="1" dirty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9986248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  <a:solidFill>
            <a:schemeClr val="bg1">
              <a:lumMod val="75000"/>
              <a:lumOff val="25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3600" dirty="0" smtClean="0">
                <a:solidFill>
                  <a:schemeClr val="tx1"/>
                </a:solidFill>
              </a:rPr>
              <a:t>JIKA ADA UNSUR YANG HILANG ATAU TIDAK LENGKAP</a:t>
            </a:r>
            <a:endParaRPr lang="id-ID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419600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id-ID" dirty="0" smtClean="0">
              <a:solidFill>
                <a:schemeClr val="tx2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id-ID" sz="2800" dirty="0" smtClean="0">
                <a:solidFill>
                  <a:schemeClr val="tx2"/>
                </a:solidFill>
              </a:rPr>
              <a:t>VISION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id-ID" sz="2800" dirty="0" smtClean="0">
              <a:solidFill>
                <a:schemeClr val="tx2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id-ID" sz="2800" dirty="0" smtClean="0">
                <a:solidFill>
                  <a:schemeClr val="tx2"/>
                </a:solidFill>
              </a:rPr>
              <a:t>MISSION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id-ID" sz="2800" dirty="0" smtClean="0">
              <a:solidFill>
                <a:schemeClr val="tx2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id-ID" sz="2800" dirty="0" smtClean="0">
                <a:solidFill>
                  <a:schemeClr val="tx2"/>
                </a:solidFill>
              </a:rPr>
              <a:t>SKILL	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id-ID" sz="2800" dirty="0" smtClean="0">
              <a:solidFill>
                <a:schemeClr val="tx2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id-ID" sz="2800" dirty="0" smtClean="0">
                <a:solidFill>
                  <a:schemeClr val="tx2"/>
                </a:solidFill>
              </a:rPr>
              <a:t>INCENTIVE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id-ID" sz="2800" dirty="0" smtClean="0">
              <a:solidFill>
                <a:schemeClr val="tx2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id-ID" sz="2800" dirty="0" smtClean="0">
              <a:solidFill>
                <a:schemeClr val="tx2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id-ID" sz="2800" dirty="0" smtClean="0">
                <a:solidFill>
                  <a:schemeClr val="tx2"/>
                </a:solidFill>
              </a:rPr>
              <a:t>RESOURCES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id-ID" sz="2800" dirty="0" smtClean="0">
              <a:solidFill>
                <a:schemeClr val="tx2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id-ID" sz="2800" dirty="0" smtClean="0">
              <a:solidFill>
                <a:schemeClr val="tx2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id-ID" sz="2800" dirty="0" smtClean="0">
                <a:solidFill>
                  <a:schemeClr val="tx2"/>
                </a:solidFill>
              </a:rPr>
              <a:t>ACTION PLAN</a:t>
            </a:r>
            <a:endParaRPr lang="id-ID" sz="2800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81200"/>
            <a:ext cx="3810000" cy="4419600"/>
          </a:xfrm>
          <a:solidFill>
            <a:srgbClr val="FFFFFF"/>
          </a:solidFill>
        </p:spPr>
        <p:txBody>
          <a:bodyPr>
            <a:normAutofit fontScale="85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id-ID" dirty="0" smtClean="0">
              <a:solidFill>
                <a:schemeClr val="tx2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id-ID" sz="3000" dirty="0" smtClean="0">
                <a:solidFill>
                  <a:schemeClr val="tx2"/>
                </a:solidFill>
              </a:rPr>
              <a:t>PERISH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id-ID" sz="3000" dirty="0" smtClean="0">
              <a:solidFill>
                <a:schemeClr val="tx2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id-ID" sz="3000" dirty="0" smtClean="0">
                <a:solidFill>
                  <a:schemeClr val="tx2"/>
                </a:solidFill>
              </a:rPr>
              <a:t>CONFUSION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id-ID" sz="3000" dirty="0" smtClean="0">
              <a:solidFill>
                <a:schemeClr val="tx2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id-ID" sz="3000" dirty="0" smtClean="0">
                <a:solidFill>
                  <a:schemeClr val="tx2"/>
                </a:solidFill>
              </a:rPr>
              <a:t>ANXIETY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id-ID" sz="3000" dirty="0" smtClean="0">
              <a:solidFill>
                <a:schemeClr val="tx2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id-ID" sz="3000" dirty="0" smtClean="0">
                <a:solidFill>
                  <a:schemeClr val="tx2"/>
                </a:solidFill>
              </a:rPr>
              <a:t>GRADUAL CHANGE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id-ID" sz="3000" dirty="0" smtClean="0">
              <a:solidFill>
                <a:schemeClr val="tx2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id-ID" sz="3000" dirty="0" smtClean="0">
                <a:solidFill>
                  <a:schemeClr val="tx2"/>
                </a:solidFill>
              </a:rPr>
              <a:t>FRUSTRATION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id-ID" sz="3000" dirty="0" smtClean="0">
              <a:solidFill>
                <a:schemeClr val="tx2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id-ID" sz="3000" dirty="0" smtClean="0">
                <a:solidFill>
                  <a:schemeClr val="tx2"/>
                </a:solidFill>
              </a:rPr>
              <a:t>FALSE START</a:t>
            </a:r>
            <a:endParaRPr lang="id-ID" sz="3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328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BERTANGGUNG JAWAB UNTUK MENGADAKAN PEMBAHARUAN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 smtClean="0"/>
              <a:t>Banyak</a:t>
            </a:r>
            <a:r>
              <a:rPr lang="en-US" sz="2800" dirty="0" smtClean="0"/>
              <a:t> </a:t>
            </a:r>
            <a:r>
              <a:rPr lang="en-US" sz="2800" dirty="0" err="1" smtClean="0"/>
              <a:t>pengalaman</a:t>
            </a:r>
            <a:r>
              <a:rPr lang="en-US" sz="2800" dirty="0" smtClean="0"/>
              <a:t> </a:t>
            </a:r>
            <a:r>
              <a:rPr lang="en-US" sz="2800" dirty="0" err="1" smtClean="0"/>
              <a:t>membuktikan</a:t>
            </a:r>
            <a:r>
              <a:rPr lang="en-US" sz="2800" dirty="0" smtClean="0"/>
              <a:t> </a:t>
            </a:r>
            <a:r>
              <a:rPr lang="en-US" sz="2800" dirty="0" err="1" smtClean="0"/>
              <a:t>bahwa</a:t>
            </a:r>
            <a:r>
              <a:rPr lang="en-US" sz="2800" dirty="0" smtClean="0"/>
              <a:t> </a:t>
            </a:r>
            <a:r>
              <a:rPr lang="en-US" sz="2800" dirty="0" err="1" smtClean="0"/>
              <a:t>kebanyakan</a:t>
            </a:r>
            <a:r>
              <a:rPr lang="en-US" sz="2800" dirty="0" smtClean="0"/>
              <a:t> </a:t>
            </a:r>
            <a:r>
              <a:rPr lang="en-US" sz="2800" dirty="0" err="1" smtClean="0"/>
              <a:t>usaha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mengadakan</a:t>
            </a:r>
            <a:r>
              <a:rPr lang="en-US" sz="2800" dirty="0" smtClean="0"/>
              <a:t> </a:t>
            </a:r>
            <a:r>
              <a:rPr lang="en-US" sz="2800" dirty="0" err="1" smtClean="0"/>
              <a:t>pembaharuan</a:t>
            </a:r>
            <a:r>
              <a:rPr lang="en-US" sz="2800" dirty="0" smtClean="0"/>
              <a:t> </a:t>
            </a:r>
            <a:r>
              <a:rPr lang="en-US" sz="2800" dirty="0" err="1" smtClean="0"/>
              <a:t>ternyata</a:t>
            </a:r>
            <a:r>
              <a:rPr lang="en-US" sz="2800" dirty="0" smtClean="0"/>
              <a:t> </a:t>
            </a:r>
            <a:r>
              <a:rPr lang="en-US" sz="2800" dirty="0" err="1" smtClean="0"/>
              <a:t>berakhir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kegagalan</a:t>
            </a:r>
            <a:r>
              <a:rPr lang="en-US" sz="2800" dirty="0" smtClean="0"/>
              <a:t>, ….. </a:t>
            </a:r>
            <a:r>
              <a:rPr lang="en-US" sz="2800" i="1" dirty="0" err="1" smtClean="0"/>
              <a:t>Oleh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karena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itu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camkanlah</a:t>
            </a:r>
            <a:r>
              <a:rPr lang="en-US" sz="2800" i="1" dirty="0" smtClean="0"/>
              <a:t> 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i="1" dirty="0" smtClean="0"/>
              <a:t>Change is a journey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i="1" dirty="0" err="1" smtClean="0">
                <a:effectLst/>
              </a:rPr>
              <a:t>Dibutuhkan</a:t>
            </a:r>
            <a:r>
              <a:rPr lang="en-US" sz="2800" i="1" dirty="0" smtClean="0">
                <a:effectLst/>
              </a:rPr>
              <a:t> : Restructuring, Re-engineering </a:t>
            </a:r>
            <a:r>
              <a:rPr lang="en-US" sz="2800" i="1" dirty="0" err="1" smtClean="0">
                <a:effectLst/>
              </a:rPr>
              <a:t>atau</a:t>
            </a:r>
            <a:r>
              <a:rPr lang="en-US" sz="2800" i="1" dirty="0" smtClean="0">
                <a:effectLst/>
              </a:rPr>
              <a:t> TQM </a:t>
            </a:r>
            <a:r>
              <a:rPr lang="en-US" sz="2800" i="1" dirty="0" err="1" smtClean="0">
                <a:effectLst/>
              </a:rPr>
              <a:t>dalam</a:t>
            </a:r>
            <a:r>
              <a:rPr lang="en-US" sz="2800" i="1" dirty="0" smtClean="0">
                <a:effectLst/>
              </a:rPr>
              <a:t> </a:t>
            </a:r>
            <a:r>
              <a:rPr lang="en-US" sz="2800" i="1" dirty="0" err="1" smtClean="0">
                <a:effectLst/>
              </a:rPr>
              <a:t>organisasi</a:t>
            </a:r>
            <a:endParaRPr lang="en-US" sz="2800" i="1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i="1" dirty="0" err="1" smtClean="0">
                <a:effectLst/>
              </a:rPr>
              <a:t>Diperlukan</a:t>
            </a:r>
            <a:r>
              <a:rPr lang="en-US" sz="2800" i="1" dirty="0" smtClean="0">
                <a:effectLst/>
              </a:rPr>
              <a:t> </a:t>
            </a:r>
            <a:r>
              <a:rPr lang="en-US" sz="2800" i="1" dirty="0" err="1" smtClean="0">
                <a:effectLst/>
              </a:rPr>
              <a:t>pemimpin</a:t>
            </a:r>
            <a:r>
              <a:rPr lang="en-US" sz="2800" i="1" dirty="0" smtClean="0">
                <a:effectLst/>
              </a:rPr>
              <a:t> </a:t>
            </a:r>
            <a:r>
              <a:rPr lang="en-US" sz="2800" i="1" dirty="0" err="1" smtClean="0">
                <a:effectLst/>
              </a:rPr>
              <a:t>dengan</a:t>
            </a:r>
            <a:r>
              <a:rPr lang="en-US" sz="2800" i="1" dirty="0" smtClean="0">
                <a:effectLst/>
              </a:rPr>
              <a:t> : New Skills; Behaviors and Working </a:t>
            </a:r>
            <a:r>
              <a:rPr lang="en-US" sz="2800" i="1" dirty="0">
                <a:effectLst/>
              </a:rPr>
              <a:t>R</a:t>
            </a:r>
            <a:r>
              <a:rPr lang="en-US" sz="2800" i="1" dirty="0" smtClean="0">
                <a:effectLst/>
              </a:rPr>
              <a:t>elationships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 smtClean="0">
                <a:effectLst/>
              </a:rPr>
              <a:t>Tantangan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pertama</a:t>
            </a:r>
            <a:r>
              <a:rPr lang="en-US" sz="2800" dirty="0" smtClean="0">
                <a:effectLst/>
              </a:rPr>
              <a:t>;  </a:t>
            </a:r>
            <a:r>
              <a:rPr lang="en-US" sz="2800" i="1" dirty="0" err="1" smtClean="0">
                <a:effectLst/>
              </a:rPr>
              <a:t>perubahan</a:t>
            </a:r>
            <a:r>
              <a:rPr lang="en-US" sz="2800" i="1" dirty="0" smtClean="0">
                <a:effectLst/>
              </a:rPr>
              <a:t> </a:t>
            </a:r>
            <a:r>
              <a:rPr lang="en-US" sz="2800" i="1" dirty="0" err="1" smtClean="0">
                <a:effectLst/>
              </a:rPr>
              <a:t>perilaku</a:t>
            </a:r>
            <a:endParaRPr lang="en-US" sz="2800" i="1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 smtClean="0">
                <a:effectLst/>
              </a:rPr>
              <a:t>Tantangan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ke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dua</a:t>
            </a:r>
            <a:r>
              <a:rPr lang="en-US" sz="2800" dirty="0" smtClean="0">
                <a:effectLst/>
              </a:rPr>
              <a:t>; </a:t>
            </a:r>
            <a:r>
              <a:rPr lang="en-US" sz="2800" i="1" dirty="0" smtClean="0">
                <a:effectLst/>
              </a:rPr>
              <a:t>You change first !</a:t>
            </a:r>
            <a:endParaRPr lang="en-US" sz="28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28886163"/>
      </p:ext>
    </p:extLst>
  </p:cSld>
  <p:clrMapOvr>
    <a:masterClrMapping/>
  </p:clrMapOvr>
  <p:transition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33400"/>
            <a:ext cx="8229600" cy="1828800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eaLnBrk="1" hangingPunct="1"/>
            <a:r>
              <a:rPr lang="en-US" sz="3600" dirty="0" smtClean="0">
                <a:effectLst/>
                <a:latin typeface="Arial" pitchFamily="34" charset="0"/>
                <a:cs typeface="Arial" pitchFamily="34" charset="0"/>
              </a:rPr>
              <a:t>PERANGKAT KERJA RJR UNTUK BERSAING DI ERA GLOBALISASI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13037"/>
            <a:ext cx="8229600" cy="3535363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LANDASAN IDEOLOGIS (AD / ART)</a:t>
            </a:r>
          </a:p>
          <a:p>
            <a:pPr eaLnBrk="1" hangingPunct="1">
              <a:defRPr/>
            </a:pPr>
            <a:r>
              <a:rPr lang="en-US" dirty="0" smtClean="0"/>
              <a:t>VISI</a:t>
            </a:r>
          </a:p>
          <a:p>
            <a:pPr eaLnBrk="1" hangingPunct="1">
              <a:defRPr/>
            </a:pPr>
            <a:r>
              <a:rPr lang="en-US" dirty="0" smtClean="0"/>
              <a:t>MISI</a:t>
            </a:r>
          </a:p>
          <a:p>
            <a:pPr eaLnBrk="1" hangingPunct="1">
              <a:defRPr/>
            </a:pPr>
            <a:r>
              <a:rPr lang="en-US" dirty="0" smtClean="0"/>
              <a:t>STRATEGI</a:t>
            </a:r>
          </a:p>
          <a:p>
            <a:pPr eaLnBrk="1" hangingPunct="1">
              <a:defRPr/>
            </a:pPr>
            <a:r>
              <a:rPr lang="en-US" dirty="0" smtClean="0"/>
              <a:t>PROGRAM OPERASIONAL</a:t>
            </a:r>
          </a:p>
          <a:p>
            <a:pPr eaLnBrk="1" hangingPunct="1">
              <a:defRPr/>
            </a:pPr>
            <a:r>
              <a:rPr lang="en-US" dirty="0" smtClean="0"/>
              <a:t>EVALUASI</a:t>
            </a:r>
          </a:p>
        </p:txBody>
      </p:sp>
    </p:spTree>
    <p:extLst>
      <p:ext uri="{BB962C8B-B14F-4D97-AF65-F5344CB8AC3E}">
        <p14:creationId xmlns:p14="http://schemas.microsoft.com/office/powerpoint/2010/main" val="1732076094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  <p:bldP spid="57347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27038"/>
            <a:ext cx="8229600" cy="6126162"/>
          </a:xfr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200" b="0" dirty="0" smtClean="0">
                <a:latin typeface="Arial Narrow" pitchFamily="34" charset="0"/>
                <a:cs typeface="Courier New" pitchFamily="49" charset="0"/>
              </a:rPr>
              <a:t/>
            </a:r>
            <a:br>
              <a:rPr lang="en-US" sz="3200" b="0" dirty="0" smtClean="0">
                <a:latin typeface="Arial Narrow" pitchFamily="34" charset="0"/>
                <a:cs typeface="Courier New" pitchFamily="49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Arial Narrow" pitchFamily="34" charset="0"/>
                <a:cs typeface="Courier New" pitchFamily="49" charset="0"/>
              </a:rPr>
              <a:t>VISI &amp; MISI ADALAH ACUAN UNTUK MENGADAKAN PER</a:t>
            </a:r>
            <a:r>
              <a:rPr lang="id-ID" sz="3200" dirty="0" smtClean="0">
                <a:solidFill>
                  <a:srgbClr val="FFFF00"/>
                </a:solidFill>
                <a:latin typeface="Arial Narrow" pitchFamily="34" charset="0"/>
                <a:cs typeface="Courier New" pitchFamily="49" charset="0"/>
              </a:rPr>
              <a:t>U</a:t>
            </a:r>
            <a:r>
              <a:rPr lang="en-US" sz="3200" dirty="0" smtClean="0">
                <a:solidFill>
                  <a:srgbClr val="FFFF00"/>
                </a:solidFill>
                <a:latin typeface="Arial Narrow" pitchFamily="34" charset="0"/>
                <a:cs typeface="Courier New" pitchFamily="49" charset="0"/>
              </a:rPr>
              <a:t>BAHAN :</a:t>
            </a:r>
            <a:r>
              <a:rPr lang="en-US" sz="32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32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3200" b="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3200" b="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1)</a:t>
            </a:r>
            <a:r>
              <a:rPr lang="en-US" sz="2800" b="0" dirty="0" err="1" smtClean="0">
                <a:latin typeface="Arial Narrow" pitchFamily="34" charset="0"/>
                <a:cs typeface="Courier New" pitchFamily="49" charset="0"/>
              </a:rPr>
              <a:t>Perubahan</a:t>
            </a:r>
            <a:r>
              <a:rPr lang="en-US" sz="2800" b="0" dirty="0" smtClean="0">
                <a:latin typeface="Arial Narrow" pitchFamily="34" charset="0"/>
                <a:cs typeface="Courier New" pitchFamily="49" charset="0"/>
              </a:rPr>
              <a:t> </a:t>
            </a:r>
            <a:r>
              <a:rPr lang="en-US" sz="2800" b="0" dirty="0" err="1" smtClean="0">
                <a:latin typeface="Arial Narrow" pitchFamily="34" charset="0"/>
                <a:cs typeface="Courier New" pitchFamily="49" charset="0"/>
              </a:rPr>
              <a:t>adalah</a:t>
            </a:r>
            <a:r>
              <a:rPr lang="en-US" sz="2800" b="0" dirty="0" smtClean="0">
                <a:latin typeface="Arial Narrow" pitchFamily="34" charset="0"/>
                <a:cs typeface="Courier New" pitchFamily="49" charset="0"/>
              </a:rPr>
              <a:t> </a:t>
            </a:r>
            <a:r>
              <a:rPr lang="en-US" sz="2800" b="0" dirty="0" err="1" smtClean="0">
                <a:latin typeface="Arial Narrow" pitchFamily="34" charset="0"/>
                <a:cs typeface="Courier New" pitchFamily="49" charset="0"/>
              </a:rPr>
              <a:t>suatu</a:t>
            </a:r>
            <a:r>
              <a:rPr lang="en-US" sz="2800" b="0" dirty="0" smtClean="0">
                <a:latin typeface="Arial Narrow" pitchFamily="34" charset="0"/>
                <a:cs typeface="Courier New" pitchFamily="49" charset="0"/>
              </a:rPr>
              <a:t> proses di </a:t>
            </a:r>
            <a:r>
              <a:rPr lang="en-US" sz="2800" b="0" dirty="0" err="1" smtClean="0">
                <a:latin typeface="Arial Narrow" pitchFamily="34" charset="0"/>
                <a:cs typeface="Courier New" pitchFamily="49" charset="0"/>
              </a:rPr>
              <a:t>mana</a:t>
            </a:r>
            <a:r>
              <a:rPr lang="en-US" sz="2800" b="0" dirty="0" smtClean="0">
                <a:latin typeface="Arial Narrow" pitchFamily="34" charset="0"/>
                <a:cs typeface="Courier New" pitchFamily="49" charset="0"/>
              </a:rPr>
              <a:t> </a:t>
            </a:r>
            <a:r>
              <a:rPr lang="en-US" sz="2800" b="0" dirty="0" err="1" smtClean="0">
                <a:latin typeface="Arial Narrow" pitchFamily="34" charset="0"/>
                <a:cs typeface="Courier New" pitchFamily="49" charset="0"/>
              </a:rPr>
              <a:t>ada</a:t>
            </a:r>
            <a:r>
              <a:rPr lang="en-US" sz="2800" b="0" dirty="0" smtClean="0">
                <a:latin typeface="Arial Narrow" pitchFamily="34" charset="0"/>
                <a:cs typeface="Courier New" pitchFamily="49" charset="0"/>
              </a:rPr>
              <a:t> </a:t>
            </a:r>
            <a:r>
              <a:rPr lang="en-US" sz="2800" b="0" i="1" dirty="0" smtClean="0">
                <a:latin typeface="Arial Narrow" pitchFamily="34" charset="0"/>
                <a:cs typeface="Courier New" pitchFamily="49" charset="0"/>
              </a:rPr>
              <a:t>point of departure (POD) </a:t>
            </a:r>
            <a:r>
              <a:rPr lang="en-US" sz="2800" b="0" dirty="0" err="1" smtClean="0">
                <a:latin typeface="Arial Narrow" pitchFamily="34" charset="0"/>
                <a:cs typeface="Courier New" pitchFamily="49" charset="0"/>
              </a:rPr>
              <a:t>dan</a:t>
            </a:r>
            <a:r>
              <a:rPr lang="en-US" sz="2800" b="0" dirty="0" smtClean="0">
                <a:latin typeface="Arial Narrow" pitchFamily="34" charset="0"/>
                <a:cs typeface="Courier New" pitchFamily="49" charset="0"/>
              </a:rPr>
              <a:t> </a:t>
            </a:r>
            <a:r>
              <a:rPr lang="en-US" sz="2800" b="0" dirty="0" err="1" smtClean="0">
                <a:latin typeface="Arial Narrow" pitchFamily="34" charset="0"/>
                <a:cs typeface="Courier New" pitchFamily="49" charset="0"/>
              </a:rPr>
              <a:t>ada</a:t>
            </a:r>
            <a:r>
              <a:rPr lang="en-US" sz="2800" b="0" dirty="0" smtClean="0">
                <a:latin typeface="Arial Narrow" pitchFamily="34" charset="0"/>
                <a:cs typeface="Courier New" pitchFamily="49" charset="0"/>
              </a:rPr>
              <a:t> </a:t>
            </a:r>
            <a:r>
              <a:rPr lang="en-US" sz="2800" b="0" i="1" dirty="0" smtClean="0">
                <a:latin typeface="Arial Narrow" pitchFamily="34" charset="0"/>
                <a:cs typeface="Courier New" pitchFamily="49" charset="0"/>
              </a:rPr>
              <a:t>point of arrival (POA)</a:t>
            </a:r>
            <a:br>
              <a:rPr lang="en-US" sz="2800" b="0" i="1" dirty="0" smtClean="0">
                <a:latin typeface="Arial Narrow" pitchFamily="34" charset="0"/>
                <a:cs typeface="Courier New" pitchFamily="49" charset="0"/>
              </a:rPr>
            </a:br>
            <a:r>
              <a:rPr lang="en-US" sz="2800" b="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800" b="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2)</a:t>
            </a:r>
            <a:r>
              <a:rPr lang="en-US" sz="2800" b="0" dirty="0" smtClean="0">
                <a:latin typeface="Arial Narrow" pitchFamily="34" charset="0"/>
                <a:cs typeface="Courier New" pitchFamily="49" charset="0"/>
              </a:rPr>
              <a:t>Dari POD </a:t>
            </a:r>
            <a:r>
              <a:rPr lang="en-US" sz="2800" b="0" dirty="0" err="1" smtClean="0">
                <a:latin typeface="Arial Narrow" pitchFamily="34" charset="0"/>
                <a:cs typeface="Courier New" pitchFamily="49" charset="0"/>
              </a:rPr>
              <a:t>ke</a:t>
            </a:r>
            <a:r>
              <a:rPr lang="en-US" sz="2800" b="0" dirty="0" smtClean="0">
                <a:latin typeface="Arial Narrow" pitchFamily="34" charset="0"/>
                <a:cs typeface="Courier New" pitchFamily="49" charset="0"/>
              </a:rPr>
              <a:t> POA </a:t>
            </a:r>
            <a:r>
              <a:rPr lang="en-US" sz="2800" b="0" dirty="0" err="1" smtClean="0">
                <a:latin typeface="Arial Narrow" pitchFamily="34" charset="0"/>
                <a:cs typeface="Courier New" pitchFamily="49" charset="0"/>
              </a:rPr>
              <a:t>diperlukan</a:t>
            </a:r>
            <a:r>
              <a:rPr lang="en-US" sz="2800" b="0" dirty="0" smtClean="0">
                <a:latin typeface="Arial Narrow" pitchFamily="34" charset="0"/>
                <a:cs typeface="Courier New" pitchFamily="49" charset="0"/>
              </a:rPr>
              <a:t> </a:t>
            </a:r>
            <a:r>
              <a:rPr lang="en-US" sz="2800" b="0" dirty="0" err="1" smtClean="0">
                <a:latin typeface="Arial Narrow" pitchFamily="34" charset="0"/>
                <a:cs typeface="Courier New" pitchFamily="49" charset="0"/>
              </a:rPr>
              <a:t>suatu</a:t>
            </a:r>
            <a:r>
              <a:rPr lang="en-US" sz="2800" b="0" dirty="0" smtClean="0">
                <a:latin typeface="Arial Narrow" pitchFamily="34" charset="0"/>
                <a:cs typeface="Courier New" pitchFamily="49" charset="0"/>
              </a:rPr>
              <a:t> </a:t>
            </a:r>
            <a:r>
              <a:rPr lang="en-US" sz="2800" b="0" i="1" u="sng" dirty="0" smtClean="0">
                <a:latin typeface="Arial Narrow" pitchFamily="34" charset="0"/>
                <a:cs typeface="Courier New" pitchFamily="49" charset="0"/>
              </a:rPr>
              <a:t>strategic approach</a:t>
            </a:r>
            <a:r>
              <a:rPr lang="en-US" sz="2800" b="0" dirty="0" smtClean="0">
                <a:latin typeface="Arial Narrow" pitchFamily="34" charset="0"/>
                <a:cs typeface="Courier New" pitchFamily="49" charset="0"/>
              </a:rPr>
              <a:t>  </a:t>
            </a:r>
            <a:r>
              <a:rPr lang="en-US" sz="2800" b="0" dirty="0" err="1" smtClean="0">
                <a:latin typeface="Arial Narrow" pitchFamily="34" charset="0"/>
                <a:cs typeface="Courier New" pitchFamily="49" charset="0"/>
              </a:rPr>
              <a:t>yakni</a:t>
            </a:r>
            <a:r>
              <a:rPr lang="en-US" sz="2800" b="0" dirty="0" smtClean="0">
                <a:latin typeface="Arial Narrow" pitchFamily="34" charset="0"/>
                <a:cs typeface="Courier New" pitchFamily="49" charset="0"/>
              </a:rPr>
              <a:t> ; </a:t>
            </a:r>
            <a:r>
              <a:rPr lang="en-US" sz="2800" b="0" dirty="0" err="1" smtClean="0">
                <a:latin typeface="Arial Narrow" pitchFamily="34" charset="0"/>
                <a:cs typeface="Courier New" pitchFamily="49" charset="0"/>
              </a:rPr>
              <a:t>harus</a:t>
            </a:r>
            <a:r>
              <a:rPr lang="en-US" sz="2800" b="0" dirty="0" smtClean="0">
                <a:latin typeface="Arial Narrow" pitchFamily="34" charset="0"/>
                <a:cs typeface="Courier New" pitchFamily="49" charset="0"/>
              </a:rPr>
              <a:t> </a:t>
            </a:r>
            <a:r>
              <a:rPr lang="en-US" sz="2800" b="0" dirty="0" err="1" smtClean="0">
                <a:latin typeface="Arial Narrow" pitchFamily="34" charset="0"/>
                <a:cs typeface="Courier New" pitchFamily="49" charset="0"/>
              </a:rPr>
              <a:t>sistematik</a:t>
            </a:r>
            <a:r>
              <a:rPr lang="en-US" sz="2800" b="0" dirty="0" smtClean="0">
                <a:latin typeface="Arial Narrow" pitchFamily="34" charset="0"/>
                <a:cs typeface="Courier New" pitchFamily="49" charset="0"/>
              </a:rPr>
              <a:t>, </a:t>
            </a:r>
            <a:r>
              <a:rPr lang="en-US" sz="2800" b="0" i="1" dirty="0" smtClean="0">
                <a:latin typeface="Arial Narrow" pitchFamily="34" charset="0"/>
                <a:cs typeface="Courier New" pitchFamily="49" charset="0"/>
              </a:rPr>
              <a:t>dispassionate (rational, </a:t>
            </a:r>
            <a:r>
              <a:rPr lang="en-US" sz="2800" b="0" i="1" dirty="0" err="1" smtClean="0">
                <a:latin typeface="Arial Narrow" pitchFamily="34" charset="0"/>
                <a:cs typeface="Courier New" pitchFamily="49" charset="0"/>
              </a:rPr>
              <a:t>terkontrol</a:t>
            </a:r>
            <a:r>
              <a:rPr lang="en-US" sz="2800" b="0" i="1" dirty="0" smtClean="0">
                <a:latin typeface="Arial Narrow" pitchFamily="34" charset="0"/>
                <a:cs typeface="Courier New" pitchFamily="49" charset="0"/>
              </a:rPr>
              <a:t>, </a:t>
            </a:r>
            <a:r>
              <a:rPr lang="en-US" sz="2800" b="0" i="1" dirty="0" err="1" smtClean="0">
                <a:latin typeface="Arial Narrow" pitchFamily="34" charset="0"/>
                <a:cs typeface="Courier New" pitchFamily="49" charset="0"/>
              </a:rPr>
              <a:t>tidak</a:t>
            </a:r>
            <a:r>
              <a:rPr lang="en-US" sz="2800" b="0" i="1" dirty="0" smtClean="0">
                <a:latin typeface="Arial Narrow" pitchFamily="34" charset="0"/>
                <a:cs typeface="Courier New" pitchFamily="49" charset="0"/>
              </a:rPr>
              <a:t> </a:t>
            </a:r>
            <a:r>
              <a:rPr lang="en-US" sz="2800" b="0" i="1" dirty="0" err="1" smtClean="0">
                <a:latin typeface="Arial Narrow" pitchFamily="34" charset="0"/>
                <a:cs typeface="Courier New" pitchFamily="49" charset="0"/>
              </a:rPr>
              <a:t>emosional</a:t>
            </a:r>
            <a:r>
              <a:rPr lang="en-US" sz="2800" b="0" i="1" dirty="0" smtClean="0">
                <a:latin typeface="Arial Narrow" pitchFamily="34" charset="0"/>
                <a:cs typeface="Courier New" pitchFamily="49" charset="0"/>
              </a:rPr>
              <a:t>) </a:t>
            </a:r>
            <a:r>
              <a:rPr lang="en-US" sz="2800" b="0" dirty="0" err="1" smtClean="0">
                <a:latin typeface="Arial Narrow" pitchFamily="34" charset="0"/>
                <a:cs typeface="Courier New" pitchFamily="49" charset="0"/>
              </a:rPr>
              <a:t>dan</a:t>
            </a:r>
            <a:r>
              <a:rPr lang="en-US" sz="2800" b="0" dirty="0" smtClean="0">
                <a:latin typeface="Arial Narrow" pitchFamily="34" charset="0"/>
                <a:cs typeface="Courier New" pitchFamily="49" charset="0"/>
              </a:rPr>
              <a:t> </a:t>
            </a:r>
            <a:r>
              <a:rPr lang="en-US" sz="2800" b="0" dirty="0" err="1" smtClean="0">
                <a:latin typeface="Arial Narrow" pitchFamily="34" charset="0"/>
                <a:cs typeface="Courier New" pitchFamily="49" charset="0"/>
              </a:rPr>
              <a:t>terstruktur</a:t>
            </a:r>
            <a:r>
              <a:rPr lang="en-US" sz="2800" b="0" dirty="0" smtClean="0">
                <a:latin typeface="Arial Narrow" pitchFamily="34" charset="0"/>
                <a:cs typeface="Courier New" pitchFamily="49" charset="0"/>
              </a:rPr>
              <a:t/>
            </a:r>
            <a:br>
              <a:rPr lang="en-US" sz="2800" b="0" dirty="0" smtClean="0">
                <a:latin typeface="Arial Narrow" pitchFamily="34" charset="0"/>
                <a:cs typeface="Courier New" pitchFamily="49" charset="0"/>
              </a:rPr>
            </a:br>
            <a:r>
              <a:rPr lang="en-US" sz="2800" b="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800" b="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3)</a:t>
            </a:r>
            <a:r>
              <a:rPr lang="en-US" sz="2800" b="0" dirty="0" err="1" smtClean="0">
                <a:latin typeface="Arial Narrow" pitchFamily="34" charset="0"/>
                <a:cs typeface="Courier New" pitchFamily="49" charset="0"/>
              </a:rPr>
              <a:t>Perubahan</a:t>
            </a:r>
            <a:r>
              <a:rPr lang="en-US" sz="2800" b="0" dirty="0" smtClean="0">
                <a:latin typeface="Arial Narrow" pitchFamily="34" charset="0"/>
                <a:cs typeface="Courier New" pitchFamily="49" charset="0"/>
              </a:rPr>
              <a:t> </a:t>
            </a:r>
            <a:r>
              <a:rPr lang="en-US" sz="2800" b="0" dirty="0" err="1" smtClean="0">
                <a:latin typeface="Arial Narrow" pitchFamily="34" charset="0"/>
                <a:cs typeface="Courier New" pitchFamily="49" charset="0"/>
              </a:rPr>
              <a:t>akan</a:t>
            </a:r>
            <a:r>
              <a:rPr lang="en-US" sz="2800" b="0" dirty="0" smtClean="0">
                <a:latin typeface="Arial Narrow" pitchFamily="34" charset="0"/>
                <a:cs typeface="Courier New" pitchFamily="49" charset="0"/>
              </a:rPr>
              <a:t> </a:t>
            </a:r>
            <a:r>
              <a:rPr lang="en-US" sz="2800" b="0" dirty="0" err="1" smtClean="0">
                <a:latin typeface="Arial Narrow" pitchFamily="34" charset="0"/>
                <a:cs typeface="Courier New" pitchFamily="49" charset="0"/>
              </a:rPr>
              <a:t>terjadi</a:t>
            </a:r>
            <a:r>
              <a:rPr lang="en-US" sz="2800" b="0" dirty="0" smtClean="0">
                <a:latin typeface="Arial Narrow" pitchFamily="34" charset="0"/>
                <a:cs typeface="Courier New" pitchFamily="49" charset="0"/>
              </a:rPr>
              <a:t> </a:t>
            </a:r>
            <a:r>
              <a:rPr lang="en-US" sz="2800" b="0" dirty="0" err="1" smtClean="0">
                <a:latin typeface="Arial Narrow" pitchFamily="34" charset="0"/>
                <a:cs typeface="Courier New" pitchFamily="49" charset="0"/>
              </a:rPr>
              <a:t>jika</a:t>
            </a:r>
            <a:r>
              <a:rPr lang="en-US" sz="2800" b="0" dirty="0" smtClean="0">
                <a:latin typeface="Arial Narrow" pitchFamily="34" charset="0"/>
                <a:cs typeface="Courier New" pitchFamily="49" charset="0"/>
              </a:rPr>
              <a:t> VISION </a:t>
            </a:r>
            <a:r>
              <a:rPr lang="en-US" sz="2800" b="0" dirty="0" err="1" smtClean="0">
                <a:latin typeface="Arial Narrow" pitchFamily="34" charset="0"/>
                <a:cs typeface="Courier New" pitchFamily="49" charset="0"/>
              </a:rPr>
              <a:t>diterjemahkan</a:t>
            </a:r>
            <a:r>
              <a:rPr lang="en-US" sz="2800" b="0" dirty="0" smtClean="0">
                <a:latin typeface="Arial Narrow" pitchFamily="34" charset="0"/>
                <a:cs typeface="Courier New" pitchFamily="49" charset="0"/>
              </a:rPr>
              <a:t> </a:t>
            </a:r>
            <a:r>
              <a:rPr lang="en-US" sz="2800" b="0" dirty="0" err="1" smtClean="0">
                <a:latin typeface="Arial Narrow" pitchFamily="34" charset="0"/>
                <a:cs typeface="Courier New" pitchFamily="49" charset="0"/>
              </a:rPr>
              <a:t>ke</a:t>
            </a:r>
            <a:r>
              <a:rPr lang="en-US" sz="2800" b="0" dirty="0" smtClean="0">
                <a:latin typeface="Arial Narrow" pitchFamily="34" charset="0"/>
                <a:cs typeface="Courier New" pitchFamily="49" charset="0"/>
              </a:rPr>
              <a:t> </a:t>
            </a:r>
            <a:r>
              <a:rPr lang="en-US" sz="2800" b="0" dirty="0" err="1" smtClean="0">
                <a:latin typeface="Arial Narrow" pitchFamily="34" charset="0"/>
                <a:cs typeface="Courier New" pitchFamily="49" charset="0"/>
              </a:rPr>
              <a:t>dalam</a:t>
            </a:r>
            <a:r>
              <a:rPr lang="en-US" sz="2800" b="0" dirty="0" smtClean="0">
                <a:latin typeface="Arial Narrow" pitchFamily="34" charset="0"/>
                <a:cs typeface="Courier New" pitchFamily="49" charset="0"/>
              </a:rPr>
              <a:t> ACTION ;</a:t>
            </a:r>
            <a:br>
              <a:rPr lang="en-US" sz="2800" b="0" dirty="0" smtClean="0">
                <a:latin typeface="Arial Narrow" pitchFamily="34" charset="0"/>
                <a:cs typeface="Courier New" pitchFamily="49" charset="0"/>
              </a:rPr>
            </a:br>
            <a:r>
              <a:rPr lang="en-US" sz="2800" b="0" dirty="0" smtClean="0">
                <a:latin typeface="Arial Narrow" pitchFamily="34" charset="0"/>
                <a:cs typeface="Courier New" pitchFamily="49" charset="0"/>
              </a:rPr>
              <a:t> </a:t>
            </a:r>
            <a:r>
              <a:rPr lang="en-US" sz="2800" b="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800" b="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4)</a:t>
            </a:r>
            <a:r>
              <a:rPr lang="en-US" sz="2800" b="0" dirty="0" err="1" smtClean="0">
                <a:latin typeface="Arial Narrow" pitchFamily="34" charset="0"/>
                <a:cs typeface="Times New Roman" pitchFamily="18" charset="0"/>
              </a:rPr>
              <a:t>Untuk</a:t>
            </a:r>
            <a:r>
              <a:rPr lang="en-US" sz="2800" b="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Arial Narrow" pitchFamily="34" charset="0"/>
                <a:cs typeface="Times New Roman" pitchFamily="18" charset="0"/>
              </a:rPr>
              <a:t>menjamin</a:t>
            </a:r>
            <a:r>
              <a:rPr lang="en-US" sz="2800" b="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Arial Narrow" pitchFamily="34" charset="0"/>
                <a:cs typeface="Times New Roman" pitchFamily="18" charset="0"/>
              </a:rPr>
              <a:t>pencapaian</a:t>
            </a:r>
            <a:r>
              <a:rPr lang="en-US" sz="2800" b="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Arial Narrow" pitchFamily="34" charset="0"/>
                <a:cs typeface="Times New Roman" pitchFamily="18" charset="0"/>
              </a:rPr>
              <a:t>visi</a:t>
            </a:r>
            <a:r>
              <a:rPr lang="en-US" sz="2800" b="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Arial Narrow" pitchFamily="34" charset="0"/>
                <a:cs typeface="Times New Roman" pitchFamily="18" charset="0"/>
              </a:rPr>
              <a:t>diperlukan</a:t>
            </a:r>
            <a:r>
              <a:rPr lang="en-US" sz="2800" b="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Arial Narrow" pitchFamily="34" charset="0"/>
                <a:cs typeface="Times New Roman" pitchFamily="18" charset="0"/>
              </a:rPr>
              <a:t>tujuan</a:t>
            </a:r>
            <a:r>
              <a:rPr lang="en-US" sz="2800" b="0" dirty="0" smtClean="0">
                <a:latin typeface="Arial Narrow" pitchFamily="34" charset="0"/>
                <a:cs typeface="Times New Roman" pitchFamily="18" charset="0"/>
              </a:rPr>
              <a:t> (POA) yang </a:t>
            </a:r>
            <a:r>
              <a:rPr lang="en-US" sz="2800" b="0" dirty="0" err="1" smtClean="0">
                <a:latin typeface="Arial Narrow" pitchFamily="34" charset="0"/>
                <a:cs typeface="Times New Roman" pitchFamily="18" charset="0"/>
              </a:rPr>
              <a:t>akan</a:t>
            </a:r>
            <a:r>
              <a:rPr lang="en-US" sz="2800" b="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latin typeface="Arial Narrow" pitchFamily="34" charset="0"/>
                <a:cs typeface="Times New Roman" pitchFamily="18" charset="0"/>
              </a:rPr>
              <a:t>menjadi</a:t>
            </a:r>
            <a:r>
              <a:rPr lang="en-US" sz="2800" b="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b="0" i="1" dirty="0" smtClean="0">
                <a:latin typeface="Arial Narrow" pitchFamily="34" charset="0"/>
                <a:cs typeface="Times New Roman" pitchFamily="18" charset="0"/>
              </a:rPr>
              <a:t>guide of future executive action.</a:t>
            </a:r>
            <a:r>
              <a:rPr lang="en-US" sz="2800" i="1" dirty="0" smtClean="0">
                <a:latin typeface="Arial Narrow" pitchFamily="34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052316"/>
      </p:ext>
    </p:extLst>
  </p:cSld>
  <p:clrMapOvr>
    <a:masterClrMapping/>
  </p:clrMapOvr>
  <p:transition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 REAL CHANGE AGENT :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800" b="1" dirty="0" err="1" smtClean="0">
                <a:solidFill>
                  <a:schemeClr val="hlink"/>
                </a:solidFill>
              </a:rPr>
              <a:t>Memiliki</a:t>
            </a:r>
            <a:r>
              <a:rPr lang="en-US" sz="2800" b="1" dirty="0" smtClean="0">
                <a:solidFill>
                  <a:schemeClr val="hlink"/>
                </a:solidFill>
              </a:rPr>
              <a:t> </a:t>
            </a:r>
            <a:r>
              <a:rPr lang="en-US" sz="2800" b="1" dirty="0" err="1" smtClean="0">
                <a:solidFill>
                  <a:schemeClr val="hlink"/>
                </a:solidFill>
              </a:rPr>
              <a:t>sejumlah</a:t>
            </a:r>
            <a:r>
              <a:rPr lang="en-US" sz="2800" b="1" dirty="0" smtClean="0">
                <a:solidFill>
                  <a:schemeClr val="hlink"/>
                </a:solidFill>
              </a:rPr>
              <a:t> momentum yang </a:t>
            </a:r>
            <a:r>
              <a:rPr lang="en-US" sz="2800" b="1" dirty="0" err="1" smtClean="0">
                <a:solidFill>
                  <a:schemeClr val="hlink"/>
                </a:solidFill>
              </a:rPr>
              <a:t>dengan</a:t>
            </a:r>
            <a:r>
              <a:rPr lang="en-US" sz="2800" b="1" dirty="0" smtClean="0">
                <a:solidFill>
                  <a:schemeClr val="hlink"/>
                </a:solidFill>
              </a:rPr>
              <a:t> </a:t>
            </a:r>
            <a:r>
              <a:rPr lang="en-US" sz="2800" b="1" dirty="0" err="1" smtClean="0">
                <a:solidFill>
                  <a:schemeClr val="hlink"/>
                </a:solidFill>
              </a:rPr>
              <a:t>persepsi</a:t>
            </a:r>
            <a:r>
              <a:rPr lang="en-US" sz="2800" b="1" dirty="0" smtClean="0">
                <a:solidFill>
                  <a:schemeClr val="hlink"/>
                </a:solidFill>
              </a:rPr>
              <a:t> yang </a:t>
            </a:r>
            <a:r>
              <a:rPr lang="en-US" sz="2800" b="1" dirty="0" err="1" smtClean="0">
                <a:solidFill>
                  <a:schemeClr val="hlink"/>
                </a:solidFill>
              </a:rPr>
              <a:t>tajam</a:t>
            </a:r>
            <a:r>
              <a:rPr lang="en-US" sz="2800" b="1" dirty="0" smtClean="0">
                <a:solidFill>
                  <a:schemeClr val="hlink"/>
                </a:solidFill>
              </a:rPr>
              <a:t>, </a:t>
            </a:r>
            <a:r>
              <a:rPr lang="en-US" sz="2800" b="1" dirty="0" err="1" smtClean="0">
                <a:solidFill>
                  <a:schemeClr val="hlink"/>
                </a:solidFill>
              </a:rPr>
              <a:t>mengenal</a:t>
            </a:r>
            <a:r>
              <a:rPr lang="en-US" sz="2800" b="1" dirty="0" smtClean="0">
                <a:solidFill>
                  <a:schemeClr val="hlink"/>
                </a:solidFill>
              </a:rPr>
              <a:t> </a:t>
            </a:r>
            <a:r>
              <a:rPr lang="en-US" sz="2800" b="1" dirty="0" err="1" smtClean="0">
                <a:solidFill>
                  <a:schemeClr val="hlink"/>
                </a:solidFill>
              </a:rPr>
              <a:t>dan</a:t>
            </a:r>
            <a:r>
              <a:rPr lang="en-US" sz="2800" b="1" dirty="0" smtClean="0">
                <a:solidFill>
                  <a:schemeClr val="hlink"/>
                </a:solidFill>
              </a:rPr>
              <a:t> </a:t>
            </a:r>
            <a:r>
              <a:rPr lang="en-US" sz="2800" b="1" dirty="0" err="1" smtClean="0">
                <a:solidFill>
                  <a:schemeClr val="hlink"/>
                </a:solidFill>
              </a:rPr>
              <a:t>memahami</a:t>
            </a:r>
            <a:r>
              <a:rPr lang="en-US" sz="2800" b="1" dirty="0" smtClean="0">
                <a:solidFill>
                  <a:schemeClr val="hlink"/>
                </a:solidFill>
              </a:rPr>
              <a:t> </a:t>
            </a:r>
            <a:r>
              <a:rPr lang="en-US" sz="2800" b="1" dirty="0" err="1" smtClean="0">
                <a:solidFill>
                  <a:schemeClr val="hlink"/>
                </a:solidFill>
              </a:rPr>
              <a:t>situasi</a:t>
            </a:r>
            <a:r>
              <a:rPr lang="en-US" sz="2800" b="1" dirty="0" smtClean="0">
                <a:solidFill>
                  <a:schemeClr val="hlink"/>
                </a:solidFill>
              </a:rPr>
              <a:t> </a:t>
            </a:r>
            <a:r>
              <a:rPr lang="en-US" sz="2800" b="1" dirty="0" err="1" smtClean="0">
                <a:solidFill>
                  <a:schemeClr val="hlink"/>
                </a:solidFill>
              </a:rPr>
              <a:t>untuk</a:t>
            </a:r>
            <a:r>
              <a:rPr lang="en-US" sz="2800" b="1" dirty="0" smtClean="0">
                <a:solidFill>
                  <a:schemeClr val="hlink"/>
                </a:solidFill>
              </a:rPr>
              <a:t> </a:t>
            </a:r>
            <a:r>
              <a:rPr lang="en-US" sz="2800" b="1" dirty="0" err="1" smtClean="0">
                <a:solidFill>
                  <a:schemeClr val="hlink"/>
                </a:solidFill>
              </a:rPr>
              <a:t>bertindak</a:t>
            </a:r>
            <a:r>
              <a:rPr lang="en-US" sz="2800" b="1" dirty="0" smtClean="0">
                <a:solidFill>
                  <a:schemeClr val="hlink"/>
                </a:solidFill>
              </a:rPr>
              <a:t> </a:t>
            </a:r>
            <a:r>
              <a:rPr lang="en-US" sz="2800" b="1" dirty="0" err="1" smtClean="0">
                <a:solidFill>
                  <a:schemeClr val="hlink"/>
                </a:solidFill>
              </a:rPr>
              <a:t>mempengaruhi</a:t>
            </a:r>
            <a:r>
              <a:rPr lang="en-US" sz="2800" b="1" dirty="0" smtClean="0">
                <a:solidFill>
                  <a:schemeClr val="hlink"/>
                </a:solidFill>
              </a:rPr>
              <a:t> </a:t>
            </a:r>
            <a:r>
              <a:rPr lang="en-US" sz="2800" b="1" dirty="0" err="1" smtClean="0">
                <a:solidFill>
                  <a:schemeClr val="hlink"/>
                </a:solidFill>
              </a:rPr>
              <a:t>situasi</a:t>
            </a:r>
            <a:r>
              <a:rPr lang="en-US" sz="2800" b="1" dirty="0" smtClean="0">
                <a:solidFill>
                  <a:schemeClr val="hlink"/>
                </a:solidFill>
              </a:rPr>
              <a:t> </a:t>
            </a:r>
            <a:r>
              <a:rPr lang="en-US" sz="2800" b="1" dirty="0" err="1" smtClean="0">
                <a:solidFill>
                  <a:schemeClr val="hlink"/>
                </a:solidFill>
              </a:rPr>
              <a:t>itu</a:t>
            </a:r>
            <a:endParaRPr lang="en-US" sz="2800" b="1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hlink"/>
                </a:solidFill>
              </a:rPr>
              <a:t>Orang-</a:t>
            </a:r>
            <a:r>
              <a:rPr lang="en-US" sz="2800" b="1" smtClean="0">
                <a:solidFill>
                  <a:schemeClr val="hlink"/>
                </a:solidFill>
              </a:rPr>
              <a:t>orang yang terampil</a:t>
            </a:r>
            <a:r>
              <a:rPr lang="en-US" sz="2800" b="1" dirty="0" smtClean="0">
                <a:solidFill>
                  <a:schemeClr val="hlink"/>
                </a:solidFill>
              </a:rPr>
              <a:t> </a:t>
            </a:r>
            <a:r>
              <a:rPr lang="en-US" sz="2800" b="1" dirty="0" err="1" smtClean="0">
                <a:solidFill>
                  <a:schemeClr val="hlink"/>
                </a:solidFill>
              </a:rPr>
              <a:t>dimana</a:t>
            </a:r>
            <a:r>
              <a:rPr lang="en-US" sz="2800" b="1" dirty="0" smtClean="0">
                <a:solidFill>
                  <a:schemeClr val="hlink"/>
                </a:solidFill>
              </a:rPr>
              <a:t> orang lain </a:t>
            </a:r>
            <a:r>
              <a:rPr lang="en-US" sz="2800" b="1" dirty="0" err="1" smtClean="0">
                <a:solidFill>
                  <a:schemeClr val="hlink"/>
                </a:solidFill>
              </a:rPr>
              <a:t>merasa</a:t>
            </a:r>
            <a:r>
              <a:rPr lang="en-US" sz="2800" b="1" dirty="0" smtClean="0">
                <a:solidFill>
                  <a:schemeClr val="hlink"/>
                </a:solidFill>
              </a:rPr>
              <a:t> </a:t>
            </a:r>
            <a:r>
              <a:rPr lang="en-US" sz="2800" b="1" dirty="0" err="1" smtClean="0">
                <a:solidFill>
                  <a:schemeClr val="hlink"/>
                </a:solidFill>
              </a:rPr>
              <a:t>aman</a:t>
            </a:r>
            <a:r>
              <a:rPr lang="en-US" sz="2800" b="1" dirty="0" smtClean="0">
                <a:solidFill>
                  <a:schemeClr val="hlink"/>
                </a:solidFill>
              </a:rPr>
              <a:t> </a:t>
            </a:r>
            <a:r>
              <a:rPr lang="en-US" sz="2800" b="1" dirty="0" err="1" smtClean="0">
                <a:solidFill>
                  <a:schemeClr val="hlink"/>
                </a:solidFill>
              </a:rPr>
              <a:t>bekerjasama</a:t>
            </a:r>
            <a:r>
              <a:rPr lang="en-US" sz="2800" b="1" dirty="0" smtClean="0">
                <a:solidFill>
                  <a:schemeClr val="hlink"/>
                </a:solidFill>
              </a:rPr>
              <a:t> </a:t>
            </a:r>
            <a:r>
              <a:rPr lang="en-US" sz="2800" b="1" dirty="0" err="1" smtClean="0">
                <a:solidFill>
                  <a:schemeClr val="hlink"/>
                </a:solidFill>
              </a:rPr>
              <a:t>dengan</a:t>
            </a:r>
            <a:r>
              <a:rPr lang="en-US" sz="2800" b="1" dirty="0" smtClean="0">
                <a:solidFill>
                  <a:schemeClr val="hlink"/>
                </a:solidFill>
              </a:rPr>
              <a:t> </a:t>
            </a:r>
            <a:r>
              <a:rPr lang="en-US" sz="2800" b="1" dirty="0" err="1" smtClean="0">
                <a:solidFill>
                  <a:schemeClr val="hlink"/>
                </a:solidFill>
              </a:rPr>
              <a:t>mereka</a:t>
            </a:r>
            <a:endParaRPr lang="en-US" sz="2800" b="1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hlink"/>
                </a:solidFill>
              </a:rPr>
              <a:t>Orang yang </a:t>
            </a:r>
            <a:r>
              <a:rPr lang="en-US" sz="2800" b="1" dirty="0" err="1" smtClean="0">
                <a:solidFill>
                  <a:schemeClr val="hlink"/>
                </a:solidFill>
              </a:rPr>
              <a:t>mau</a:t>
            </a:r>
            <a:r>
              <a:rPr lang="en-US" sz="2800" b="1" dirty="0" smtClean="0">
                <a:solidFill>
                  <a:schemeClr val="hlink"/>
                </a:solidFill>
              </a:rPr>
              <a:t> </a:t>
            </a:r>
            <a:r>
              <a:rPr lang="en-US" sz="2800" b="1" dirty="0" err="1" smtClean="0">
                <a:solidFill>
                  <a:schemeClr val="hlink"/>
                </a:solidFill>
              </a:rPr>
              <a:t>menanggalkan</a:t>
            </a:r>
            <a:r>
              <a:rPr lang="en-US" sz="2800" b="1" dirty="0" smtClean="0">
                <a:solidFill>
                  <a:schemeClr val="hlink"/>
                </a:solidFill>
              </a:rPr>
              <a:t> </a:t>
            </a:r>
            <a:r>
              <a:rPr lang="en-US" sz="2800" b="1" dirty="0" err="1" smtClean="0">
                <a:solidFill>
                  <a:schemeClr val="hlink"/>
                </a:solidFill>
              </a:rPr>
              <a:t>egonya</a:t>
            </a:r>
            <a:r>
              <a:rPr lang="en-US" sz="2800" b="1" dirty="0" smtClean="0">
                <a:solidFill>
                  <a:schemeClr val="hlink"/>
                </a:solidFill>
              </a:rPr>
              <a:t> </a:t>
            </a:r>
            <a:r>
              <a:rPr lang="en-US" sz="2800" b="1" dirty="0" err="1" smtClean="0">
                <a:solidFill>
                  <a:schemeClr val="hlink"/>
                </a:solidFill>
              </a:rPr>
              <a:t>untuk</a:t>
            </a:r>
            <a:r>
              <a:rPr lang="en-US" sz="2800" b="1" dirty="0" smtClean="0">
                <a:solidFill>
                  <a:schemeClr val="hlink"/>
                </a:solidFill>
              </a:rPr>
              <a:t> </a:t>
            </a:r>
            <a:r>
              <a:rPr lang="en-US" sz="2800" b="1" dirty="0" err="1" smtClean="0">
                <a:solidFill>
                  <a:schemeClr val="hlink"/>
                </a:solidFill>
              </a:rPr>
              <a:t>suatu</a:t>
            </a:r>
            <a:r>
              <a:rPr lang="en-US" sz="2800" b="1" dirty="0" smtClean="0">
                <a:solidFill>
                  <a:schemeClr val="hlink"/>
                </a:solidFill>
              </a:rPr>
              <a:t> </a:t>
            </a:r>
            <a:r>
              <a:rPr lang="en-US" sz="2800" b="1" dirty="0" err="1" smtClean="0">
                <a:solidFill>
                  <a:schemeClr val="hlink"/>
                </a:solidFill>
              </a:rPr>
              <a:t>tujuan</a:t>
            </a:r>
            <a:r>
              <a:rPr lang="en-US" sz="2800" b="1" dirty="0" smtClean="0">
                <a:solidFill>
                  <a:schemeClr val="hlink"/>
                </a:solidFill>
              </a:rPr>
              <a:t> yang </a:t>
            </a:r>
            <a:r>
              <a:rPr lang="en-US" sz="2800" b="1" dirty="0" err="1" smtClean="0">
                <a:solidFill>
                  <a:schemeClr val="hlink"/>
                </a:solidFill>
              </a:rPr>
              <a:t>lebih</a:t>
            </a:r>
            <a:r>
              <a:rPr lang="en-US" sz="2800" b="1" dirty="0" smtClean="0">
                <a:solidFill>
                  <a:schemeClr val="hlink"/>
                </a:solidFill>
              </a:rPr>
              <a:t> </a:t>
            </a:r>
            <a:r>
              <a:rPr lang="en-US" sz="2800" b="1" dirty="0" err="1" smtClean="0">
                <a:solidFill>
                  <a:schemeClr val="hlink"/>
                </a:solidFill>
              </a:rPr>
              <a:t>luas</a:t>
            </a:r>
            <a:endParaRPr lang="en-US" sz="2800" b="1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hlink"/>
                </a:solidFill>
              </a:rPr>
              <a:t>Orang yang </a:t>
            </a:r>
            <a:r>
              <a:rPr lang="en-US" sz="2800" b="1" dirty="0" err="1" smtClean="0">
                <a:solidFill>
                  <a:schemeClr val="hlink"/>
                </a:solidFill>
              </a:rPr>
              <a:t>selalu</a:t>
            </a:r>
            <a:r>
              <a:rPr lang="en-US" sz="2800" b="1" dirty="0" smtClean="0">
                <a:solidFill>
                  <a:schemeClr val="hlink"/>
                </a:solidFill>
              </a:rPr>
              <a:t> </a:t>
            </a:r>
            <a:r>
              <a:rPr lang="en-US" sz="2800" b="1" dirty="0" err="1" smtClean="0">
                <a:solidFill>
                  <a:schemeClr val="hlink"/>
                </a:solidFill>
              </a:rPr>
              <a:t>membangun</a:t>
            </a:r>
            <a:r>
              <a:rPr lang="en-US" sz="2800" b="1" dirty="0" smtClean="0">
                <a:solidFill>
                  <a:schemeClr val="hlink"/>
                </a:solidFill>
              </a:rPr>
              <a:t> </a:t>
            </a:r>
            <a:r>
              <a:rPr lang="en-US" sz="2800" b="1" dirty="0" err="1" smtClean="0">
                <a:solidFill>
                  <a:schemeClr val="hlink"/>
                </a:solidFill>
              </a:rPr>
              <a:t>konsensus</a:t>
            </a:r>
            <a:r>
              <a:rPr lang="en-US" sz="2800" b="1" dirty="0" smtClean="0">
                <a:solidFill>
                  <a:schemeClr val="hlink"/>
                </a:solidFill>
              </a:rPr>
              <a:t> &amp; </a:t>
            </a:r>
            <a:r>
              <a:rPr lang="en-US" sz="2800" b="1" dirty="0" err="1" smtClean="0">
                <a:solidFill>
                  <a:schemeClr val="hlink"/>
                </a:solidFill>
              </a:rPr>
              <a:t>bersinergy</a:t>
            </a:r>
            <a:endParaRPr lang="en-US" sz="2800" b="1" dirty="0" smtClean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59638"/>
      </p:ext>
    </p:extLst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876800"/>
            <a:ext cx="9144000" cy="1371600"/>
          </a:xfrm>
          <a:solidFill>
            <a:srgbClr val="000066"/>
          </a:solidFill>
        </p:spPr>
        <p:txBody>
          <a:bodyPr/>
          <a:lstStyle/>
          <a:p>
            <a:pPr marL="838200" indent="-838200" algn="ctr" eaLnBrk="1" hangingPunct="1">
              <a:defRPr/>
            </a:pPr>
            <a:r>
              <a:rPr lang="en-US" sz="3200" b="1" dirty="0" smtClean="0">
                <a:solidFill>
                  <a:srgbClr val="FFFFFF"/>
                </a:solidFill>
              </a:rPr>
              <a:t>SEPERTI APA MASA DEPAN YANG</a:t>
            </a:r>
            <a:br>
              <a:rPr lang="en-US" sz="3200" b="1" dirty="0" smtClean="0">
                <a:solidFill>
                  <a:srgbClr val="FFFFFF"/>
                </a:solidFill>
              </a:rPr>
            </a:br>
            <a:r>
              <a:rPr lang="en-US" sz="3200" b="1" dirty="0" smtClean="0">
                <a:solidFill>
                  <a:srgbClr val="FFFFFF"/>
                </a:solidFill>
              </a:rPr>
              <a:t>DIIDAM-IDAMKAN ITU?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20265"/>
            <a:ext cx="9144000" cy="2486025"/>
          </a:xfrm>
          <a:solidFill>
            <a:srgbClr val="008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609600" indent="-609600" algn="ctr" eaLnBrk="1" hangingPunct="1">
              <a:buFontTx/>
              <a:buNone/>
            </a:pPr>
            <a:endParaRPr lang="en-US" sz="1000" b="1" i="1" dirty="0" smtClean="0">
              <a:solidFill>
                <a:srgbClr val="FBFAE2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sz="3600" b="1" i="1" dirty="0" err="1" smtClean="0">
                <a:solidFill>
                  <a:srgbClr val="FBFAE2"/>
                </a:solidFill>
                <a:latin typeface="Arial" pitchFamily="34" charset="0"/>
                <a:cs typeface="Arial" pitchFamily="34" charset="0"/>
              </a:rPr>
              <a:t>Segala</a:t>
            </a:r>
            <a:r>
              <a:rPr lang="en-US" sz="3600" b="1" i="1" dirty="0" smtClean="0">
                <a:solidFill>
                  <a:srgbClr val="FBFAE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FBFAE2"/>
                </a:solidFill>
                <a:latin typeface="Arial" pitchFamily="34" charset="0"/>
                <a:cs typeface="Arial" pitchFamily="34" charset="0"/>
              </a:rPr>
              <a:t>usaha</a:t>
            </a:r>
            <a:r>
              <a:rPr lang="en-US" sz="3600" b="1" i="1" dirty="0" smtClean="0">
                <a:solidFill>
                  <a:srgbClr val="FBFAE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FBFAE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600" b="1" i="1" dirty="0" smtClean="0">
                <a:solidFill>
                  <a:srgbClr val="FBFAE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FBFAE2"/>
                </a:solidFill>
                <a:latin typeface="Arial" pitchFamily="34" charset="0"/>
                <a:cs typeface="Arial" pitchFamily="34" charset="0"/>
              </a:rPr>
              <a:t>kegiatan</a:t>
            </a:r>
            <a:r>
              <a:rPr lang="en-US" sz="3600" b="1" i="1" dirty="0" smtClean="0">
                <a:solidFill>
                  <a:srgbClr val="FBFAE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FBFAE2"/>
                </a:solidFill>
                <a:latin typeface="Arial" pitchFamily="34" charset="0"/>
                <a:cs typeface="Arial" pitchFamily="34" charset="0"/>
              </a:rPr>
              <a:t>manusia</a:t>
            </a:r>
            <a:r>
              <a:rPr lang="en-US" sz="3600" b="1" i="1" dirty="0" smtClean="0">
                <a:solidFill>
                  <a:srgbClr val="FBFAE2"/>
                </a:solidFill>
                <a:latin typeface="Arial" pitchFamily="34" charset="0"/>
                <a:cs typeface="Arial" pitchFamily="34" charset="0"/>
              </a:rPr>
              <a:t> HARUS </a:t>
            </a:r>
            <a:r>
              <a:rPr lang="en-US" sz="3600" b="1" i="1" dirty="0" err="1" smtClean="0">
                <a:solidFill>
                  <a:srgbClr val="FBFAE2"/>
                </a:solidFill>
                <a:latin typeface="Arial" pitchFamily="34" charset="0"/>
                <a:cs typeface="Arial" pitchFamily="34" charset="0"/>
              </a:rPr>
              <a:t>dilihat</a:t>
            </a:r>
            <a:r>
              <a:rPr lang="en-US" sz="3600" b="1" i="1" dirty="0" smtClean="0">
                <a:solidFill>
                  <a:srgbClr val="FBFAE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FBFAE2"/>
                </a:solidFill>
                <a:latin typeface="Arial" pitchFamily="34" charset="0"/>
                <a:cs typeface="Arial" pitchFamily="34" charset="0"/>
              </a:rPr>
              <a:t>sebagai</a:t>
            </a:r>
            <a:r>
              <a:rPr lang="en-US" sz="3600" b="1" i="1" dirty="0" smtClean="0">
                <a:solidFill>
                  <a:srgbClr val="FBFAE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FBFAE2"/>
                </a:solidFill>
                <a:latin typeface="Arial" pitchFamily="34" charset="0"/>
                <a:cs typeface="Arial" pitchFamily="34" charset="0"/>
              </a:rPr>
              <a:t>upaya</a:t>
            </a:r>
            <a:endParaRPr lang="en-US" sz="3600" b="1" i="1" dirty="0" smtClean="0">
              <a:solidFill>
                <a:srgbClr val="FBFAE2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sz="3600" b="1" i="1" dirty="0" smtClean="0">
                <a:solidFill>
                  <a:srgbClr val="FBFAE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rgbClr val="FBFAE2"/>
                </a:solidFill>
                <a:latin typeface="Arial" pitchFamily="34" charset="0"/>
                <a:cs typeface="Arial" pitchFamily="34" charset="0"/>
              </a:rPr>
              <a:t>menyongsong</a:t>
            </a:r>
            <a:r>
              <a:rPr lang="en-US" sz="3600" b="1" i="1" dirty="0" smtClean="0">
                <a:solidFill>
                  <a:srgbClr val="FBFAE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600" b="1" dirty="0" smtClean="0">
                <a:solidFill>
                  <a:srgbClr val="FBFAE2"/>
                </a:solidFill>
                <a:latin typeface="Arial" pitchFamily="34" charset="0"/>
                <a:cs typeface="Arial" pitchFamily="34" charset="0"/>
              </a:rPr>
              <a:t>MASA DEPAN YANG LEBIH BAIK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4700424" y="3106290"/>
            <a:ext cx="0" cy="169431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6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815834" y="826799"/>
            <a:ext cx="8357698" cy="5226549"/>
          </a:xfrm>
          <a:prstGeom prst="wedgeEllipseCallout">
            <a:avLst>
              <a:gd name="adj1" fmla="val -31080"/>
              <a:gd name="adj2" fmla="val 51311"/>
            </a:avLst>
          </a:prstGeom>
          <a:solidFill>
            <a:schemeClr val="accent1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53812" y="2155588"/>
            <a:ext cx="67629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KALAU INI BISA DISEPAKATI, MARI CARI WAKTU KHUSUS 2 HARI UNTUK MERUMUSKAN  TUJUAN, SASARAN KERJA KE DEPAN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(5 TAHUN)?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0705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8" name="Picture 3" descr="baby-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1910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9" name="Picture 4" descr="baby-1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914400"/>
            <a:ext cx="2286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38200" y="4876800"/>
            <a:ext cx="487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FFFF00"/>
                </a:solidFill>
                <a:latin typeface="Narkisim" pitchFamily="34" charset="-79"/>
                <a:cs typeface="Narkisim" pitchFamily="34" charset="-79"/>
              </a:rPr>
              <a:t>Thank You  </a:t>
            </a:r>
            <a:r>
              <a:rPr lang="en-US" sz="4800" b="1" dirty="0" smtClean="0">
                <a:solidFill>
                  <a:srgbClr val="FFFF00"/>
                </a:solidFill>
                <a:latin typeface="Narkisim" pitchFamily="34" charset="-79"/>
                <a:cs typeface="Narkisim" pitchFamily="34" charset="-79"/>
              </a:rPr>
              <a:t>for </a:t>
            </a:r>
            <a:endParaRPr lang="en-US" sz="4800" b="1" dirty="0">
              <a:solidFill>
                <a:srgbClr val="FFFF00"/>
              </a:solidFill>
              <a:latin typeface="Narkisim" pitchFamily="34" charset="-79"/>
              <a:cs typeface="Narkisim" pitchFamily="34" charset="-79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FFFF00"/>
                </a:solidFill>
                <a:latin typeface="Narkisim" pitchFamily="34" charset="-79"/>
                <a:cs typeface="Narkisim" pitchFamily="34" charset="-79"/>
              </a:rPr>
              <a:t>Your attention !</a:t>
            </a:r>
            <a:r>
              <a:rPr lang="en-US" sz="4000" b="1" dirty="0" smtClean="0">
                <a:solidFill>
                  <a:srgbClr val="FFFF00"/>
                </a:solidFill>
                <a:latin typeface="Monotype Corsiva" pitchFamily="66" charset="0"/>
                <a:cs typeface="Arial"/>
              </a:rPr>
              <a:t> </a:t>
            </a:r>
            <a:endParaRPr lang="en-US" sz="4000" b="1" dirty="0">
              <a:solidFill>
                <a:srgbClr val="FFFF00"/>
              </a:solidFill>
              <a:latin typeface="Monotype Corsiva" pitchFamily="66" charset="0"/>
              <a:cs typeface="Arial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51085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37472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2451"/>
            <a:ext cx="9144000" cy="63311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62391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TATA RUANG KESEPAKATAN BERBASIS EKOSISTEM DAS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4128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4191000" y="775245"/>
            <a:ext cx="4775200" cy="304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056" tIns="45530" rIns="91056" bIns="4553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We can only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serve the country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NKRI)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1066800" y="4130743"/>
            <a:ext cx="722499" cy="645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056" tIns="45530" rIns="91056" bIns="4553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by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626830" y="4871248"/>
            <a:ext cx="79930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056" tIns="45530" rIns="91056" bIns="4553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TELLING THE NAKED TRUTH, ……</a:t>
            </a:r>
            <a:r>
              <a:rPr lang="en-US" sz="40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… HOW </a:t>
            </a:r>
            <a:r>
              <a:rPr lang="en-US" sz="40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WORST IT WAS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351"/>
            <a:ext cx="4822804" cy="321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21432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utoUpdateAnimBg="0"/>
      <p:bldP spid="73731" grpId="0" autoUpdateAnimBg="0"/>
      <p:bldP spid="7373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696200" cy="1143000"/>
          </a:xfrm>
        </p:spPr>
        <p:txBody>
          <a:bodyPr/>
          <a:lstStyle/>
          <a:p>
            <a:pPr algn="ctr"/>
            <a:r>
              <a:rPr lang="id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LALU BAGAIMANA RJR YANG VISIONER, INTEGRATIF DAN HOLISTIK ITU ?</a:t>
            </a:r>
            <a:endParaRPr lang="id-I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1" y="1676399"/>
            <a:ext cx="8743633" cy="4894029"/>
          </a:xfrm>
        </p:spPr>
        <p:txBody>
          <a:bodyPr/>
          <a:lstStyle/>
          <a:p>
            <a:r>
              <a:rPr lang="id-ID" sz="2800" dirty="0" smtClean="0">
                <a:latin typeface="Arial Narrow" pitchFamily="34" charset="0"/>
              </a:rPr>
              <a:t>Kemampuan membaca kebutuhan masa depan</a:t>
            </a:r>
          </a:p>
          <a:p>
            <a:r>
              <a:rPr lang="id-ID" sz="2800" dirty="0" smtClean="0">
                <a:latin typeface="Arial Narrow" pitchFamily="34" charset="0"/>
              </a:rPr>
              <a:t>Pengetahuan umum yang luas &amp; terintegrasi</a:t>
            </a:r>
          </a:p>
          <a:p>
            <a:r>
              <a:rPr lang="id-ID" sz="2800" dirty="0" smtClean="0">
                <a:latin typeface="Arial Narrow" pitchFamily="34" charset="0"/>
              </a:rPr>
              <a:t>Kemampuan bertumbuh &amp; berkembang</a:t>
            </a:r>
          </a:p>
          <a:p>
            <a:r>
              <a:rPr lang="id-ID" sz="2800" dirty="0" smtClean="0">
                <a:latin typeface="Arial Narrow" pitchFamily="34" charset="0"/>
              </a:rPr>
              <a:t>Kemampuan berpikir &amp; analisis yg tinggi</a:t>
            </a:r>
          </a:p>
          <a:p>
            <a:r>
              <a:rPr lang="id-ID" sz="2800" dirty="0" smtClean="0">
                <a:latin typeface="Arial Narrow" pitchFamily="34" charset="0"/>
              </a:rPr>
              <a:t>Kemampuan komunikasi dan advokasi yang baik</a:t>
            </a:r>
          </a:p>
          <a:p>
            <a:r>
              <a:rPr lang="id-ID" sz="2800" dirty="0" smtClean="0">
                <a:latin typeface="Arial Narrow" pitchFamily="34" charset="0"/>
              </a:rPr>
              <a:t>Rasional, objektif dan fragmatis</a:t>
            </a:r>
          </a:p>
          <a:p>
            <a:r>
              <a:rPr lang="id-ID" sz="2800" dirty="0" smtClean="0">
                <a:latin typeface="Arial Narrow" pitchFamily="34" charset="0"/>
              </a:rPr>
              <a:t>Kemampuan menentukan prioritas</a:t>
            </a:r>
          </a:p>
          <a:p>
            <a:r>
              <a:rPr lang="id-ID" sz="2800" dirty="0" smtClean="0">
                <a:latin typeface="Arial Narrow" pitchFamily="34" charset="0"/>
              </a:rPr>
              <a:t>Orientasi masa depan, berani, tegas, namun fleksibel</a:t>
            </a:r>
          </a:p>
          <a:p>
            <a:r>
              <a:rPr lang="id-ID" sz="2800" dirty="0" smtClean="0">
                <a:latin typeface="Arial Narrow" pitchFamily="34" charset="0"/>
              </a:rPr>
              <a:t>Kesediaan mendengar dan rasa ingin tahu yang tinggi</a:t>
            </a:r>
            <a:endParaRPr lang="id-ID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1439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7391400" cy="1371600"/>
          </a:xfrm>
          <a:solidFill>
            <a:srgbClr val="C00000"/>
          </a:solidFill>
        </p:spPr>
        <p:txBody>
          <a:bodyPr/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Keberhasilan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kegagalan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agen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perubahan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sangat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ditentukan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4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empat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berikut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</a:t>
            </a:r>
            <a:endParaRPr lang="id-ID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  <a:ln>
            <a:solidFill>
              <a:srgbClr val="FFFF00"/>
            </a:solidFill>
          </a:ln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Moril</a:t>
            </a:r>
            <a:r>
              <a:rPr lang="en-US" dirty="0" smtClean="0">
                <a:solidFill>
                  <a:srgbClr val="FFFF00"/>
                </a:solidFill>
              </a:rPr>
              <a:t> :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adalah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keadaan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jiwa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emosi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seseorang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mempengaruhi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kemauan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serta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komitmen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melaksanakan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tugas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secara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baik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benar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konsisten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id-ID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Disiplin</a:t>
            </a:r>
            <a:r>
              <a:rPr lang="en-US" dirty="0" smtClean="0">
                <a:solidFill>
                  <a:srgbClr val="FFFF00"/>
                </a:solidFill>
              </a:rPr>
              <a:t> :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adalah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ketaatan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tanpa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ragu-ragu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tulus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ikhlas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terhadap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ketentuan</a:t>
            </a:r>
            <a:r>
              <a:rPr lang="en-US" dirty="0" smtClean="0">
                <a:solidFill>
                  <a:schemeClr val="bg1"/>
                </a:solidFill>
              </a:rPr>
              <a:t> / </a:t>
            </a:r>
            <a:r>
              <a:rPr lang="en-US" dirty="0" err="1" smtClean="0">
                <a:solidFill>
                  <a:schemeClr val="bg1"/>
                </a:solidFill>
              </a:rPr>
              <a:t>peraturan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berlaku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id-ID" dirty="0" smtClean="0">
              <a:solidFill>
                <a:schemeClr val="bg1"/>
              </a:solidFill>
            </a:endParaRPr>
          </a:p>
          <a:p>
            <a:r>
              <a:rPr lang="id-ID" dirty="0" smtClean="0">
                <a:solidFill>
                  <a:srgbClr val="FFFF00"/>
                </a:solidFill>
              </a:rPr>
              <a:t>J</a:t>
            </a:r>
            <a:r>
              <a:rPr lang="en-US" dirty="0" err="1" smtClean="0">
                <a:solidFill>
                  <a:srgbClr val="FFFF00"/>
                </a:solidFill>
              </a:rPr>
              <a:t>iwa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korsa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adalah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loyalitas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kebanggaan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antusiasme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tertanam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anggota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termasuk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pimpinannya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terhadap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organisasinya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id-ID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Kecakapan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melaksanakan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tugas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hasil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baik</a:t>
            </a:r>
            <a:r>
              <a:rPr lang="id-ID" dirty="0" smtClean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waktu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singkat</a:t>
            </a:r>
            <a:r>
              <a:rPr lang="id-ID" dirty="0" smtClean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menggunakan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tenaga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sarana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efisien</a:t>
            </a:r>
            <a:r>
              <a:rPr lang="id-ID" dirty="0" smtClean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serta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berlangsung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efektif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9131B9-C0C7-49AC-8539-FC8123A66E2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38157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6200" y="76200"/>
            <a:ext cx="8991600" cy="67056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itchFamily="18" charset="0"/>
              <a:cs typeface="Arial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62242" y="154414"/>
            <a:ext cx="8859838" cy="83099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defTabSz="914400" fontAlgn="base">
              <a:spcAft>
                <a:spcPct val="0"/>
              </a:spcAft>
            </a:pPr>
            <a:r>
              <a:rPr lang="en-US" sz="2400" b="1" dirty="0" err="1" smtClean="0">
                <a:solidFill>
                  <a:srgbClr val="996633"/>
                </a:solidFill>
                <a:latin typeface="Century Gothic" pitchFamily="34" charset="0"/>
                <a:cs typeface="Arial"/>
              </a:rPr>
              <a:t>Untuk</a:t>
            </a:r>
            <a:r>
              <a:rPr lang="en-US" sz="2400" b="1" dirty="0" smtClean="0">
                <a:solidFill>
                  <a:srgbClr val="996633"/>
                </a:solidFill>
                <a:latin typeface="Century Gothic" pitchFamily="34" charset="0"/>
                <a:cs typeface="Arial"/>
              </a:rPr>
              <a:t> </a:t>
            </a:r>
            <a:r>
              <a:rPr lang="en-US" sz="2400" b="1" dirty="0" err="1" smtClean="0">
                <a:solidFill>
                  <a:srgbClr val="996633"/>
                </a:solidFill>
                <a:latin typeface="Century Gothic" pitchFamily="34" charset="0"/>
                <a:cs typeface="Arial"/>
              </a:rPr>
              <a:t>itu</a:t>
            </a:r>
            <a:r>
              <a:rPr lang="en-US" sz="2400" b="1" dirty="0" smtClean="0">
                <a:solidFill>
                  <a:srgbClr val="996633"/>
                </a:solidFill>
                <a:latin typeface="Century Gothic" pitchFamily="34" charset="0"/>
                <a:cs typeface="Arial"/>
              </a:rPr>
              <a:t> RJR </a:t>
            </a:r>
            <a:r>
              <a:rPr lang="en-US" sz="2400" b="1" dirty="0" err="1" smtClean="0">
                <a:solidFill>
                  <a:srgbClr val="996633"/>
                </a:solidFill>
                <a:latin typeface="Century Gothic" pitchFamily="34" charset="0"/>
                <a:cs typeface="Arial"/>
              </a:rPr>
              <a:t>Harus</a:t>
            </a:r>
            <a:r>
              <a:rPr lang="en-US" sz="2400" b="1" dirty="0" smtClean="0">
                <a:solidFill>
                  <a:srgbClr val="996633"/>
                </a:solidFill>
                <a:latin typeface="Century Gothic" pitchFamily="34" charset="0"/>
                <a:cs typeface="Arial"/>
              </a:rPr>
              <a:t> </a:t>
            </a:r>
            <a:r>
              <a:rPr lang="en-US" sz="2400" b="1" dirty="0" err="1" smtClean="0">
                <a:solidFill>
                  <a:srgbClr val="996633"/>
                </a:solidFill>
                <a:latin typeface="Century Gothic" pitchFamily="34" charset="0"/>
                <a:cs typeface="Arial"/>
              </a:rPr>
              <a:t>Mampu</a:t>
            </a:r>
            <a:r>
              <a:rPr lang="en-US" sz="2400" b="1" dirty="0" smtClean="0">
                <a:solidFill>
                  <a:srgbClr val="996633"/>
                </a:solidFill>
                <a:latin typeface="Century Gothic" pitchFamily="34" charset="0"/>
                <a:cs typeface="Arial"/>
              </a:rPr>
              <a:t> </a:t>
            </a:r>
            <a:r>
              <a:rPr lang="en-US" sz="2400" b="1" dirty="0" err="1" smtClean="0">
                <a:solidFill>
                  <a:srgbClr val="996633"/>
                </a:solidFill>
                <a:latin typeface="Century Gothic" pitchFamily="34" charset="0"/>
                <a:cs typeface="Arial"/>
              </a:rPr>
              <a:t>Merumuskan</a:t>
            </a:r>
            <a:r>
              <a:rPr lang="en-US" sz="2400" b="1" dirty="0" smtClean="0">
                <a:solidFill>
                  <a:srgbClr val="996633"/>
                </a:solidFill>
                <a:latin typeface="Century Gothic" pitchFamily="34" charset="0"/>
                <a:cs typeface="Arial"/>
              </a:rPr>
              <a:t> </a:t>
            </a:r>
            <a:r>
              <a:rPr lang="en-US" sz="2400" b="1" dirty="0" err="1" smtClean="0">
                <a:solidFill>
                  <a:srgbClr val="996633"/>
                </a:solidFill>
                <a:latin typeface="Century Gothic" pitchFamily="34" charset="0"/>
                <a:cs typeface="Arial"/>
              </a:rPr>
              <a:t>Suatu</a:t>
            </a:r>
            <a:r>
              <a:rPr lang="en-US" sz="2400" b="1" dirty="0" smtClean="0">
                <a:solidFill>
                  <a:srgbClr val="996633"/>
                </a:solidFill>
                <a:latin typeface="Century Gothic" pitchFamily="34" charset="0"/>
                <a:cs typeface="Arial"/>
              </a:rPr>
              <a:t> </a:t>
            </a:r>
            <a:r>
              <a:rPr lang="en-US" sz="2400" b="1" dirty="0" err="1" smtClean="0">
                <a:solidFill>
                  <a:srgbClr val="996633"/>
                </a:solidFill>
                <a:latin typeface="Century Gothic" pitchFamily="34" charset="0"/>
                <a:cs typeface="Arial"/>
              </a:rPr>
              <a:t>Pola</a:t>
            </a:r>
            <a:r>
              <a:rPr lang="en-US" sz="2400" b="1" dirty="0" smtClean="0">
                <a:solidFill>
                  <a:srgbClr val="996633"/>
                </a:solidFill>
                <a:latin typeface="Century Gothic" pitchFamily="34" charset="0"/>
                <a:cs typeface="Arial"/>
              </a:rPr>
              <a:t> </a:t>
            </a:r>
          </a:p>
          <a:p>
            <a:pPr algn="ctr" defTabSz="914400" fontAlgn="base">
              <a:spcAft>
                <a:spcPct val="0"/>
              </a:spcAft>
            </a:pPr>
            <a:r>
              <a:rPr lang="en-US" sz="2400" b="1" dirty="0" err="1" smtClean="0">
                <a:solidFill>
                  <a:srgbClr val="996633"/>
                </a:solidFill>
                <a:latin typeface="Century Gothic" pitchFamily="34" charset="0"/>
                <a:cs typeface="Arial"/>
              </a:rPr>
              <a:t>Perencanaan</a:t>
            </a:r>
            <a:r>
              <a:rPr lang="en-US" sz="2400" b="1" dirty="0" smtClean="0">
                <a:solidFill>
                  <a:srgbClr val="996633"/>
                </a:solidFill>
                <a:latin typeface="Century Gothic" pitchFamily="34" charset="0"/>
                <a:cs typeface="Arial"/>
              </a:rPr>
              <a:t> </a:t>
            </a:r>
            <a:r>
              <a:rPr lang="en-US" sz="2400" b="1" dirty="0" err="1" smtClean="0">
                <a:solidFill>
                  <a:srgbClr val="996633"/>
                </a:solidFill>
                <a:latin typeface="Century Gothic" pitchFamily="34" charset="0"/>
                <a:cs typeface="Arial"/>
              </a:rPr>
              <a:t>Strategis</a:t>
            </a:r>
            <a:r>
              <a:rPr lang="en-US" sz="2400" b="1" dirty="0" smtClean="0">
                <a:solidFill>
                  <a:srgbClr val="996633"/>
                </a:solidFill>
                <a:latin typeface="Century Gothic" pitchFamily="34" charset="0"/>
                <a:cs typeface="Arial"/>
              </a:rPr>
              <a:t> (</a:t>
            </a:r>
            <a:r>
              <a:rPr lang="en-US" sz="2400" b="1" dirty="0" err="1">
                <a:solidFill>
                  <a:srgbClr val="996633"/>
                </a:solidFill>
                <a:latin typeface="Century Gothic" pitchFamily="34" charset="0"/>
                <a:cs typeface="Arial"/>
              </a:rPr>
              <a:t>Berorientasi</a:t>
            </a:r>
            <a:r>
              <a:rPr lang="en-US" sz="2400" b="1" dirty="0">
                <a:solidFill>
                  <a:srgbClr val="996633"/>
                </a:solidFill>
                <a:latin typeface="Century Gothic" pitchFamily="34" charset="0"/>
                <a:cs typeface="Arial"/>
              </a:rPr>
              <a:t> </a:t>
            </a:r>
            <a:r>
              <a:rPr lang="en-US" sz="2400" b="1" dirty="0" err="1">
                <a:solidFill>
                  <a:srgbClr val="996633"/>
                </a:solidFill>
                <a:latin typeface="Century Gothic" pitchFamily="34" charset="0"/>
                <a:cs typeface="Arial"/>
              </a:rPr>
              <a:t>ke</a:t>
            </a:r>
            <a:r>
              <a:rPr lang="en-US" sz="2400" b="1" dirty="0">
                <a:solidFill>
                  <a:srgbClr val="996633"/>
                </a:solidFill>
                <a:latin typeface="Century Gothic" pitchFamily="34" charset="0"/>
                <a:cs typeface="Arial"/>
              </a:rPr>
              <a:t> </a:t>
            </a:r>
            <a:r>
              <a:rPr lang="en-US" sz="2400" b="1" dirty="0" err="1">
                <a:solidFill>
                  <a:srgbClr val="996633"/>
                </a:solidFill>
                <a:latin typeface="Century Gothic" pitchFamily="34" charset="0"/>
                <a:cs typeface="Arial"/>
              </a:rPr>
              <a:t>Visi</a:t>
            </a:r>
            <a:r>
              <a:rPr lang="en-US" sz="2400" b="1" dirty="0">
                <a:solidFill>
                  <a:srgbClr val="996633"/>
                </a:solidFill>
                <a:latin typeface="Century Gothic" pitchFamily="34" charset="0"/>
                <a:cs typeface="Arial"/>
              </a:rPr>
              <a:t>/</a:t>
            </a:r>
            <a:r>
              <a:rPr lang="en-US" sz="2400" b="1" dirty="0" err="1">
                <a:solidFill>
                  <a:srgbClr val="996633"/>
                </a:solidFill>
                <a:latin typeface="Century Gothic" pitchFamily="34" charset="0"/>
                <a:cs typeface="Arial"/>
              </a:rPr>
              <a:t>Misi</a:t>
            </a:r>
            <a:r>
              <a:rPr lang="en-US" sz="2400" b="1" dirty="0">
                <a:solidFill>
                  <a:srgbClr val="996633"/>
                </a:solidFill>
                <a:latin typeface="Century Gothic" pitchFamily="34" charset="0"/>
                <a:cs typeface="Arial"/>
              </a:rPr>
              <a:t>)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209800" y="1143000"/>
            <a:ext cx="2590800" cy="381000"/>
          </a:xfrm>
          <a:prstGeom prst="rect">
            <a:avLst/>
          </a:prstGeom>
          <a:solidFill>
            <a:srgbClr val="66FF6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6600"/>
                </a:solidFill>
                <a:latin typeface="Arial" charset="0"/>
                <a:cs typeface="Arial"/>
              </a:rPr>
              <a:t>Visi (Vision)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209800" y="1828800"/>
            <a:ext cx="2590800" cy="381000"/>
          </a:xfrm>
          <a:prstGeom prst="rect">
            <a:avLst/>
          </a:prstGeom>
          <a:solidFill>
            <a:srgbClr val="66FF6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6600"/>
                </a:solidFill>
                <a:latin typeface="Arial" charset="0"/>
                <a:cs typeface="Arial"/>
              </a:rPr>
              <a:t>Misi (Mission)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209800" y="2819400"/>
            <a:ext cx="2590800" cy="381000"/>
          </a:xfrm>
          <a:prstGeom prst="rect">
            <a:avLst/>
          </a:prstGeom>
          <a:solidFill>
            <a:srgbClr val="66FF6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6600"/>
                </a:solidFill>
                <a:latin typeface="Arial" charset="0"/>
                <a:cs typeface="Arial"/>
              </a:rPr>
              <a:t>Tujuan (Goals)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2209800" y="3581400"/>
            <a:ext cx="2590800" cy="381000"/>
          </a:xfrm>
          <a:prstGeom prst="rect">
            <a:avLst/>
          </a:prstGeom>
          <a:solidFill>
            <a:srgbClr val="66FF6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6600"/>
                </a:solidFill>
                <a:latin typeface="Arial" charset="0"/>
                <a:cs typeface="Arial"/>
              </a:rPr>
              <a:t>Sasaran (Objectives)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2209800" y="4419600"/>
            <a:ext cx="2590800" cy="457200"/>
          </a:xfrm>
          <a:prstGeom prst="rect">
            <a:avLst/>
          </a:prstGeom>
          <a:solidFill>
            <a:srgbClr val="66FF6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6600"/>
                </a:solidFill>
                <a:latin typeface="Arial" charset="0"/>
                <a:cs typeface="Arial"/>
              </a:rPr>
              <a:t>Strategi (Strategy)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209800" y="5257800"/>
            <a:ext cx="2590800" cy="381000"/>
          </a:xfrm>
          <a:prstGeom prst="rect">
            <a:avLst/>
          </a:prstGeom>
          <a:solidFill>
            <a:srgbClr val="66FF6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6600"/>
                </a:solidFill>
                <a:latin typeface="Arial" charset="0"/>
                <a:cs typeface="Arial"/>
              </a:rPr>
              <a:t>Program (Programs)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2209800" y="5943600"/>
            <a:ext cx="2590800" cy="381000"/>
          </a:xfrm>
          <a:prstGeom prst="rect">
            <a:avLst/>
          </a:prstGeom>
          <a:solidFill>
            <a:srgbClr val="66FF6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6600"/>
                </a:solidFill>
                <a:latin typeface="Arial" charset="0"/>
                <a:cs typeface="Arial"/>
              </a:rPr>
              <a:t>Kegiatan (Activities)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304800" y="2133600"/>
            <a:ext cx="137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00"/>
                </a:solidFill>
                <a:latin typeface="Arial" charset="0"/>
                <a:cs typeface="Arial"/>
              </a:rPr>
              <a:t>Perumusan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00"/>
                </a:solidFill>
                <a:latin typeface="Arial" charset="0"/>
                <a:cs typeface="Arial"/>
              </a:rPr>
              <a:t>Strategi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228600" y="3733800"/>
            <a:ext cx="137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00"/>
                </a:solidFill>
                <a:latin typeface="Arial" charset="0"/>
                <a:cs typeface="Arial"/>
              </a:rPr>
              <a:t>Perencanaan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00"/>
                </a:solidFill>
                <a:latin typeface="Arial" charset="0"/>
                <a:cs typeface="Arial"/>
              </a:rPr>
              <a:t>Strategi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228600" y="5105400"/>
            <a:ext cx="137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00"/>
                </a:solidFill>
                <a:latin typeface="Arial" charset="0"/>
                <a:cs typeface="Arial"/>
              </a:rPr>
              <a:t>Perencanaan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00"/>
                </a:solidFill>
                <a:latin typeface="Arial" charset="0"/>
                <a:cs typeface="Arial"/>
              </a:rPr>
              <a:t>Operasional</a:t>
            </a:r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 flipH="1">
            <a:off x="1752600" y="12954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EAEA"/>
              </a:solidFill>
              <a:latin typeface="Garamond" pitchFamily="18" charset="0"/>
              <a:cs typeface="Arial"/>
            </a:endParaRPr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1752600" y="1295400"/>
            <a:ext cx="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EAEA"/>
              </a:solidFill>
              <a:latin typeface="Garamond" pitchFamily="18" charset="0"/>
              <a:cs typeface="Arial"/>
            </a:endParaRPr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>
            <a:off x="1752600" y="3048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EAEA"/>
              </a:solidFill>
              <a:latin typeface="Garamond" pitchFamily="18" charset="0"/>
              <a:cs typeface="Arial"/>
            </a:endParaRPr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H="1">
            <a:off x="1752600" y="38862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EAEA"/>
              </a:solidFill>
              <a:latin typeface="Garamond" pitchFamily="18" charset="0"/>
              <a:cs typeface="Arial"/>
            </a:endParaRPr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1752600" y="38862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EAEA"/>
              </a:solidFill>
              <a:latin typeface="Garamond" pitchFamily="18" charset="0"/>
              <a:cs typeface="Arial"/>
            </a:endParaRPr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1752600" y="46482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EAEA"/>
              </a:solidFill>
              <a:latin typeface="Garamond" pitchFamily="18" charset="0"/>
              <a:cs typeface="Arial"/>
            </a:endParaRPr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2209800" y="5029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EAEA"/>
              </a:solidFill>
              <a:latin typeface="Garamond" pitchFamily="18" charset="0"/>
              <a:cs typeface="Arial"/>
            </a:endParaRPr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 flipH="1">
            <a:off x="1752600" y="54864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EAEA"/>
              </a:solidFill>
              <a:latin typeface="Garamond" pitchFamily="18" charset="0"/>
              <a:cs typeface="Arial"/>
            </a:endParaRPr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 flipH="1">
            <a:off x="1752600" y="61722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EAEA"/>
              </a:solidFill>
              <a:latin typeface="Garamond" pitchFamily="18" charset="0"/>
              <a:cs typeface="Arial"/>
            </a:endParaRPr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 flipV="1">
            <a:off x="1752600" y="54864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EAEA"/>
              </a:solidFill>
              <a:latin typeface="Garamond" pitchFamily="18" charset="0"/>
              <a:cs typeface="Arial"/>
            </a:endParaRPr>
          </a:p>
        </p:txBody>
      </p:sp>
      <p:sp>
        <p:nvSpPr>
          <p:cNvPr id="15384" name="AutoShape 24"/>
          <p:cNvSpPr>
            <a:spLocks noChangeArrowheads="1"/>
          </p:cNvSpPr>
          <p:nvPr/>
        </p:nvSpPr>
        <p:spPr bwMode="auto">
          <a:xfrm>
            <a:off x="3276600" y="1524000"/>
            <a:ext cx="3048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itchFamily="18" charset="0"/>
              <a:cs typeface="Arial"/>
            </a:endParaRPr>
          </a:p>
        </p:txBody>
      </p:sp>
      <p:sp>
        <p:nvSpPr>
          <p:cNvPr id="15385" name="AutoShape 25"/>
          <p:cNvSpPr>
            <a:spLocks noChangeArrowheads="1"/>
          </p:cNvSpPr>
          <p:nvPr/>
        </p:nvSpPr>
        <p:spPr bwMode="auto">
          <a:xfrm>
            <a:off x="3276600" y="2292350"/>
            <a:ext cx="304800" cy="4508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itchFamily="18" charset="0"/>
              <a:cs typeface="Arial"/>
            </a:endParaRPr>
          </a:p>
        </p:txBody>
      </p:sp>
      <p:sp>
        <p:nvSpPr>
          <p:cNvPr id="15386" name="AutoShape 26"/>
          <p:cNvSpPr>
            <a:spLocks noChangeArrowheads="1"/>
          </p:cNvSpPr>
          <p:nvPr/>
        </p:nvSpPr>
        <p:spPr bwMode="auto">
          <a:xfrm>
            <a:off x="3276600" y="3241675"/>
            <a:ext cx="3048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itchFamily="18" charset="0"/>
              <a:cs typeface="Arial"/>
            </a:endParaRPr>
          </a:p>
        </p:txBody>
      </p:sp>
      <p:sp>
        <p:nvSpPr>
          <p:cNvPr id="15387" name="AutoShape 27"/>
          <p:cNvSpPr>
            <a:spLocks noChangeArrowheads="1"/>
          </p:cNvSpPr>
          <p:nvPr/>
        </p:nvSpPr>
        <p:spPr bwMode="auto">
          <a:xfrm>
            <a:off x="3276600" y="4094163"/>
            <a:ext cx="3048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itchFamily="18" charset="0"/>
              <a:cs typeface="Arial"/>
            </a:endParaRPr>
          </a:p>
        </p:txBody>
      </p:sp>
      <p:sp>
        <p:nvSpPr>
          <p:cNvPr id="15388" name="AutoShape 28"/>
          <p:cNvSpPr>
            <a:spLocks noChangeArrowheads="1"/>
          </p:cNvSpPr>
          <p:nvPr/>
        </p:nvSpPr>
        <p:spPr bwMode="auto">
          <a:xfrm>
            <a:off x="3276600" y="4953000"/>
            <a:ext cx="3048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itchFamily="18" charset="0"/>
              <a:cs typeface="Arial"/>
            </a:endParaRPr>
          </a:p>
        </p:txBody>
      </p:sp>
      <p:sp>
        <p:nvSpPr>
          <p:cNvPr id="15389" name="AutoShape 29"/>
          <p:cNvSpPr>
            <a:spLocks noChangeArrowheads="1"/>
          </p:cNvSpPr>
          <p:nvPr/>
        </p:nvSpPr>
        <p:spPr bwMode="auto">
          <a:xfrm>
            <a:off x="3276600" y="5638800"/>
            <a:ext cx="3048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itchFamily="18" charset="0"/>
              <a:cs typeface="Arial"/>
            </a:endParaRP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5181600" y="947629"/>
            <a:ext cx="3733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 err="1">
                <a:solidFill>
                  <a:srgbClr val="E5E5FF"/>
                </a:solidFill>
                <a:latin typeface="Arial Narrow" pitchFamily="34" charset="0"/>
                <a:cs typeface="Arial"/>
              </a:rPr>
              <a:t>Visi</a:t>
            </a:r>
            <a:r>
              <a:rPr lang="en-US" sz="1200" i="1" dirty="0">
                <a:solidFill>
                  <a:srgbClr val="E5E5FF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1200" i="1" dirty="0" err="1">
                <a:solidFill>
                  <a:srgbClr val="E5E5FF"/>
                </a:solidFill>
                <a:latin typeface="Arial Narrow" pitchFamily="34" charset="0"/>
                <a:cs typeface="Arial"/>
              </a:rPr>
              <a:t>merupakan</a:t>
            </a:r>
            <a:r>
              <a:rPr lang="en-US" sz="1200" i="1" dirty="0">
                <a:solidFill>
                  <a:srgbClr val="E5E5FF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1200" i="1" dirty="0" err="1">
                <a:solidFill>
                  <a:srgbClr val="E5E5FF"/>
                </a:solidFill>
                <a:latin typeface="Arial Narrow" pitchFamily="34" charset="0"/>
                <a:cs typeface="Arial"/>
              </a:rPr>
              <a:t>pernyataan</a:t>
            </a:r>
            <a:r>
              <a:rPr lang="en-US" sz="1200" i="1" dirty="0">
                <a:solidFill>
                  <a:srgbClr val="E5E5FF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1200" i="1" dirty="0" err="1">
                <a:solidFill>
                  <a:srgbClr val="E5E5FF"/>
                </a:solidFill>
                <a:latin typeface="Arial Narrow" pitchFamily="34" charset="0"/>
                <a:cs typeface="Arial"/>
              </a:rPr>
              <a:t>tentang</a:t>
            </a:r>
            <a:r>
              <a:rPr lang="en-US" sz="1200" i="1" dirty="0">
                <a:solidFill>
                  <a:srgbClr val="E5E5FF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1200" i="1" dirty="0" err="1">
                <a:solidFill>
                  <a:srgbClr val="E5E5FF"/>
                </a:solidFill>
                <a:latin typeface="Arial Narrow" pitchFamily="34" charset="0"/>
                <a:cs typeface="Arial"/>
              </a:rPr>
              <a:t>kondisi</a:t>
            </a:r>
            <a:r>
              <a:rPr lang="en-US" sz="1200" i="1" dirty="0">
                <a:solidFill>
                  <a:srgbClr val="E5E5FF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1200" i="1" dirty="0" err="1">
                <a:solidFill>
                  <a:srgbClr val="E5E5FF"/>
                </a:solidFill>
                <a:latin typeface="Arial Narrow" pitchFamily="34" charset="0"/>
                <a:cs typeface="Arial"/>
              </a:rPr>
              <a:t>masa</a:t>
            </a:r>
            <a:r>
              <a:rPr lang="en-US" sz="1200" i="1" dirty="0">
                <a:solidFill>
                  <a:srgbClr val="E5E5FF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1200" i="1" dirty="0" err="1">
                <a:solidFill>
                  <a:srgbClr val="E5E5FF"/>
                </a:solidFill>
                <a:latin typeface="Arial Narrow" pitchFamily="34" charset="0"/>
                <a:cs typeface="Arial"/>
              </a:rPr>
              <a:t>depan</a:t>
            </a:r>
            <a:r>
              <a:rPr lang="en-US" sz="1200" i="1" dirty="0">
                <a:solidFill>
                  <a:srgbClr val="E5E5FF"/>
                </a:solidFill>
                <a:latin typeface="Arial Narrow" pitchFamily="34" charset="0"/>
                <a:cs typeface="Arial"/>
              </a:rPr>
              <a:t> yang </a:t>
            </a:r>
            <a:r>
              <a:rPr lang="en-US" sz="1200" i="1" dirty="0" err="1">
                <a:solidFill>
                  <a:srgbClr val="E5E5FF"/>
                </a:solidFill>
                <a:latin typeface="Arial Narrow" pitchFamily="34" charset="0"/>
                <a:cs typeface="Arial"/>
              </a:rPr>
              <a:t>diinginkan</a:t>
            </a:r>
            <a:r>
              <a:rPr lang="en-US" sz="1200" i="1" dirty="0">
                <a:solidFill>
                  <a:srgbClr val="E5E5FF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1200" i="1" dirty="0" err="1">
                <a:solidFill>
                  <a:srgbClr val="E5E5FF"/>
                </a:solidFill>
                <a:latin typeface="Arial Narrow" pitchFamily="34" charset="0"/>
                <a:cs typeface="Arial"/>
              </a:rPr>
              <a:t>dan</a:t>
            </a:r>
            <a:r>
              <a:rPr lang="en-US" sz="1200" i="1" dirty="0">
                <a:solidFill>
                  <a:srgbClr val="E5E5FF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1200" i="1" dirty="0" err="1">
                <a:solidFill>
                  <a:srgbClr val="E5E5FF"/>
                </a:solidFill>
                <a:latin typeface="Arial Narrow" pitchFamily="34" charset="0"/>
                <a:cs typeface="Arial"/>
              </a:rPr>
              <a:t>akan</a:t>
            </a:r>
            <a:r>
              <a:rPr lang="en-US" sz="1200" i="1" dirty="0">
                <a:solidFill>
                  <a:srgbClr val="E5E5FF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1200" i="1" dirty="0" err="1">
                <a:solidFill>
                  <a:srgbClr val="E5E5FF"/>
                </a:solidFill>
                <a:latin typeface="Arial Narrow" pitchFamily="34" charset="0"/>
                <a:cs typeface="Arial"/>
              </a:rPr>
              <a:t>diupayakan</a:t>
            </a:r>
            <a:r>
              <a:rPr lang="en-US" sz="1200" i="1" dirty="0">
                <a:solidFill>
                  <a:srgbClr val="E5E5FF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1200" i="1" dirty="0" err="1">
                <a:solidFill>
                  <a:srgbClr val="E5E5FF"/>
                </a:solidFill>
                <a:latin typeface="Arial Narrow" pitchFamily="34" charset="0"/>
                <a:cs typeface="Arial"/>
              </a:rPr>
              <a:t>secara</a:t>
            </a:r>
            <a:r>
              <a:rPr lang="en-US" sz="1200" i="1" dirty="0">
                <a:solidFill>
                  <a:srgbClr val="E5E5FF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1200" i="1" dirty="0" err="1">
                <a:solidFill>
                  <a:srgbClr val="E5E5FF"/>
                </a:solidFill>
                <a:latin typeface="Arial Narrow" pitchFamily="34" charset="0"/>
                <a:cs typeface="Arial"/>
              </a:rPr>
              <a:t>kolektif</a:t>
            </a:r>
            <a:r>
              <a:rPr lang="en-US" sz="1200" i="1" dirty="0">
                <a:solidFill>
                  <a:srgbClr val="E5E5FF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1200" b="1" i="1" dirty="0">
                <a:solidFill>
                  <a:srgbClr val="E5E5FF"/>
                </a:solidFill>
                <a:latin typeface="Arial Narrow" pitchFamily="34" charset="0"/>
                <a:cs typeface="Arial"/>
              </a:rPr>
              <a:t>(</a:t>
            </a:r>
            <a:r>
              <a:rPr lang="en-US" sz="1200" b="1" i="1" dirty="0" err="1">
                <a:solidFill>
                  <a:srgbClr val="E5E5FF"/>
                </a:solidFill>
                <a:latin typeface="Arial Narrow" pitchFamily="34" charset="0"/>
                <a:cs typeface="Arial"/>
              </a:rPr>
              <a:t>Pemfokus</a:t>
            </a:r>
            <a:r>
              <a:rPr lang="en-US" sz="1200" b="1" i="1" dirty="0">
                <a:solidFill>
                  <a:srgbClr val="E5E5FF"/>
                </a:solidFill>
                <a:latin typeface="Arial Narrow" pitchFamily="34" charset="0"/>
                <a:cs typeface="Arial"/>
              </a:rPr>
              <a:t>, </a:t>
            </a:r>
            <a:r>
              <a:rPr lang="en-US" sz="1200" b="1" i="1" dirty="0" err="1">
                <a:solidFill>
                  <a:srgbClr val="E5E5FF"/>
                </a:solidFill>
                <a:latin typeface="Arial Narrow" pitchFamily="34" charset="0"/>
                <a:cs typeface="Arial"/>
              </a:rPr>
              <a:t>pemberi</a:t>
            </a:r>
            <a:r>
              <a:rPr lang="en-US" sz="1200" b="1" i="1" dirty="0">
                <a:solidFill>
                  <a:srgbClr val="E5E5FF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1200" b="1" i="1" dirty="0" err="1">
                <a:solidFill>
                  <a:srgbClr val="E5E5FF"/>
                </a:solidFill>
                <a:latin typeface="Arial Narrow" pitchFamily="34" charset="0"/>
                <a:cs typeface="Arial"/>
              </a:rPr>
              <a:t>makna</a:t>
            </a:r>
            <a:r>
              <a:rPr lang="en-US" sz="1200" b="1" i="1" dirty="0">
                <a:solidFill>
                  <a:srgbClr val="E5E5FF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1200" b="1" i="1" dirty="0" err="1">
                <a:solidFill>
                  <a:srgbClr val="E5E5FF"/>
                </a:solidFill>
                <a:latin typeface="Arial Narrow" pitchFamily="34" charset="0"/>
                <a:cs typeface="Arial"/>
              </a:rPr>
              <a:t>akan</a:t>
            </a:r>
            <a:r>
              <a:rPr lang="en-US" sz="1200" b="1" i="1" dirty="0">
                <a:solidFill>
                  <a:srgbClr val="E5E5FF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1200" b="1" i="1" dirty="0" err="1" smtClean="0">
                <a:solidFill>
                  <a:srgbClr val="E5E5FF"/>
                </a:solidFill>
                <a:latin typeface="Arial Narrow" pitchFamily="34" charset="0"/>
                <a:cs typeface="Arial"/>
              </a:rPr>
              <a:t>hidup</a:t>
            </a:r>
            <a:r>
              <a:rPr lang="en-US" sz="1200" b="1" i="1" dirty="0" smtClean="0">
                <a:solidFill>
                  <a:srgbClr val="E5E5FF"/>
                </a:solidFill>
                <a:latin typeface="Arial Narrow" pitchFamily="34" charset="0"/>
                <a:cs typeface="Arial"/>
              </a:rPr>
              <a:t>)</a:t>
            </a:r>
            <a:endParaRPr lang="en-US" sz="1200" b="1" i="1" dirty="0">
              <a:solidFill>
                <a:srgbClr val="E5E5FF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5181600" y="1614379"/>
            <a:ext cx="37544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 err="1">
                <a:solidFill>
                  <a:srgbClr val="E5E5FF"/>
                </a:solidFill>
                <a:latin typeface="Arial Narrow" pitchFamily="34" charset="0"/>
                <a:cs typeface="Arial"/>
              </a:rPr>
              <a:t>Misi</a:t>
            </a:r>
            <a:r>
              <a:rPr lang="en-US" sz="1200" i="1" dirty="0">
                <a:solidFill>
                  <a:srgbClr val="E5E5FF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1200" i="1" dirty="0" err="1">
                <a:solidFill>
                  <a:srgbClr val="E5E5FF"/>
                </a:solidFill>
                <a:latin typeface="Arial Narrow" pitchFamily="34" charset="0"/>
                <a:cs typeface="Arial"/>
              </a:rPr>
              <a:t>merupakan</a:t>
            </a:r>
            <a:r>
              <a:rPr lang="en-US" sz="1200" i="1" dirty="0">
                <a:solidFill>
                  <a:srgbClr val="E5E5FF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1200" i="1" dirty="0" err="1">
                <a:solidFill>
                  <a:srgbClr val="E5E5FF"/>
                </a:solidFill>
                <a:latin typeface="Arial Narrow" pitchFamily="34" charset="0"/>
                <a:cs typeface="Arial"/>
              </a:rPr>
              <a:t>jalan</a:t>
            </a:r>
            <a:r>
              <a:rPr lang="en-US" sz="1200" i="1" dirty="0">
                <a:solidFill>
                  <a:srgbClr val="E5E5FF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1200" i="1" dirty="0" err="1">
                <a:solidFill>
                  <a:srgbClr val="E5E5FF"/>
                </a:solidFill>
                <a:latin typeface="Arial Narrow" pitchFamily="34" charset="0"/>
                <a:cs typeface="Arial"/>
              </a:rPr>
              <a:t>pilihan</a:t>
            </a:r>
            <a:r>
              <a:rPr lang="en-US" sz="1200" i="1" dirty="0">
                <a:solidFill>
                  <a:srgbClr val="E5E5FF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1200" i="1" dirty="0" err="1">
                <a:solidFill>
                  <a:srgbClr val="E5E5FF"/>
                </a:solidFill>
                <a:latin typeface="Arial Narrow" pitchFamily="34" charset="0"/>
                <a:cs typeface="Arial"/>
              </a:rPr>
              <a:t>berupa</a:t>
            </a:r>
            <a:r>
              <a:rPr lang="en-US" sz="1200" i="1" dirty="0">
                <a:solidFill>
                  <a:srgbClr val="E5E5FF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1200" i="1" dirty="0" err="1">
                <a:solidFill>
                  <a:srgbClr val="E5E5FF"/>
                </a:solidFill>
                <a:latin typeface="Arial Narrow" pitchFamily="34" charset="0"/>
                <a:cs typeface="Arial"/>
              </a:rPr>
              <a:t>pernyataan</a:t>
            </a:r>
            <a:r>
              <a:rPr lang="en-US" sz="1200" i="1" dirty="0">
                <a:solidFill>
                  <a:srgbClr val="E5E5FF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1200" i="1" dirty="0" err="1">
                <a:solidFill>
                  <a:srgbClr val="E5E5FF"/>
                </a:solidFill>
                <a:latin typeface="Arial Narrow" pitchFamily="34" charset="0"/>
                <a:cs typeface="Arial"/>
              </a:rPr>
              <a:t>ringkas</a:t>
            </a:r>
            <a:r>
              <a:rPr lang="en-US" sz="1200" i="1" dirty="0">
                <a:solidFill>
                  <a:srgbClr val="E5E5FF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1200" i="1" dirty="0" err="1">
                <a:solidFill>
                  <a:srgbClr val="E5E5FF"/>
                </a:solidFill>
                <a:latin typeface="Arial Narrow" pitchFamily="34" charset="0"/>
                <a:cs typeface="Arial"/>
              </a:rPr>
              <a:t>dan</a:t>
            </a:r>
            <a:r>
              <a:rPr lang="en-US" sz="1200" i="1" dirty="0">
                <a:solidFill>
                  <a:srgbClr val="E5E5FF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1200" i="1" dirty="0" err="1">
                <a:solidFill>
                  <a:srgbClr val="E5E5FF"/>
                </a:solidFill>
                <a:latin typeface="Arial Narrow" pitchFamily="34" charset="0"/>
                <a:cs typeface="Arial"/>
              </a:rPr>
              <a:t>komprehensif</a:t>
            </a:r>
            <a:r>
              <a:rPr lang="en-US" sz="1200" i="1" dirty="0">
                <a:solidFill>
                  <a:srgbClr val="E5E5FF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1200" i="1" dirty="0" err="1">
                <a:solidFill>
                  <a:srgbClr val="E5E5FF"/>
                </a:solidFill>
                <a:latin typeface="Arial Narrow" pitchFamily="34" charset="0"/>
                <a:cs typeface="Arial"/>
              </a:rPr>
              <a:t>tentang</a:t>
            </a:r>
            <a:r>
              <a:rPr lang="en-US" sz="1200" i="1" dirty="0">
                <a:solidFill>
                  <a:srgbClr val="E5E5FF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1200" i="1" dirty="0" err="1">
                <a:solidFill>
                  <a:srgbClr val="E5E5FF"/>
                </a:solidFill>
                <a:latin typeface="Arial Narrow" pitchFamily="34" charset="0"/>
                <a:cs typeface="Arial"/>
              </a:rPr>
              <a:t>tugas</a:t>
            </a:r>
            <a:r>
              <a:rPr lang="en-US" sz="1200" i="1" dirty="0">
                <a:solidFill>
                  <a:srgbClr val="E5E5FF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1200" i="1" dirty="0" err="1">
                <a:solidFill>
                  <a:srgbClr val="E5E5FF"/>
                </a:solidFill>
                <a:latin typeface="Arial Narrow" pitchFamily="34" charset="0"/>
                <a:cs typeface="Arial"/>
              </a:rPr>
              <a:t>pokok</a:t>
            </a:r>
            <a:r>
              <a:rPr lang="en-US" sz="1200" i="1" dirty="0">
                <a:solidFill>
                  <a:srgbClr val="E5E5FF"/>
                </a:solidFill>
                <a:latin typeface="Arial Narrow" pitchFamily="34" charset="0"/>
                <a:cs typeface="Arial"/>
              </a:rPr>
              <a:t>/</a:t>
            </a:r>
            <a:r>
              <a:rPr lang="en-US" sz="1200" i="1" dirty="0" err="1">
                <a:solidFill>
                  <a:srgbClr val="E5E5FF"/>
                </a:solidFill>
                <a:latin typeface="Arial Narrow" pitchFamily="34" charset="0"/>
                <a:cs typeface="Arial"/>
              </a:rPr>
              <a:t>fungsi</a:t>
            </a:r>
            <a:r>
              <a:rPr lang="en-US" sz="1200" i="1" dirty="0">
                <a:solidFill>
                  <a:srgbClr val="E5E5FF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1200" i="1" dirty="0" err="1">
                <a:solidFill>
                  <a:srgbClr val="E5E5FF"/>
                </a:solidFill>
                <a:latin typeface="Arial Narrow" pitchFamily="34" charset="0"/>
                <a:cs typeface="Arial"/>
              </a:rPr>
              <a:t>organisasi</a:t>
            </a:r>
            <a:r>
              <a:rPr lang="en-US" sz="1200" i="1" dirty="0">
                <a:solidFill>
                  <a:srgbClr val="E5E5FF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1200" i="1" dirty="0" err="1">
                <a:solidFill>
                  <a:srgbClr val="E5E5FF"/>
                </a:solidFill>
                <a:latin typeface="Arial Narrow" pitchFamily="34" charset="0"/>
                <a:cs typeface="Arial"/>
              </a:rPr>
              <a:t>untuk</a:t>
            </a:r>
            <a:r>
              <a:rPr lang="en-US" sz="1200" i="1" dirty="0">
                <a:solidFill>
                  <a:srgbClr val="E5E5FF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1200" i="1" dirty="0" err="1">
                <a:solidFill>
                  <a:srgbClr val="E5E5FF"/>
                </a:solidFill>
                <a:latin typeface="Arial Narrow" pitchFamily="34" charset="0"/>
                <a:cs typeface="Arial"/>
              </a:rPr>
              <a:t>menuju</a:t>
            </a:r>
            <a:r>
              <a:rPr lang="en-US" sz="1200" i="1" dirty="0">
                <a:solidFill>
                  <a:srgbClr val="E5E5FF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1200" i="1" dirty="0" err="1">
                <a:solidFill>
                  <a:srgbClr val="E5E5FF"/>
                </a:solidFill>
                <a:latin typeface="Arial Narrow" pitchFamily="34" charset="0"/>
                <a:cs typeface="Arial"/>
              </a:rPr>
              <a:t>masa</a:t>
            </a:r>
            <a:r>
              <a:rPr lang="en-US" sz="1200" i="1" dirty="0">
                <a:solidFill>
                  <a:srgbClr val="E5E5FF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1200" i="1" dirty="0" err="1">
                <a:solidFill>
                  <a:srgbClr val="E5E5FF"/>
                </a:solidFill>
                <a:latin typeface="Arial Narrow" pitchFamily="34" charset="0"/>
                <a:cs typeface="Arial"/>
              </a:rPr>
              <a:t>depan</a:t>
            </a:r>
            <a:r>
              <a:rPr lang="en-US" sz="1200" i="1" dirty="0">
                <a:solidFill>
                  <a:srgbClr val="E5E5FF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1200" b="1" i="1" dirty="0">
                <a:solidFill>
                  <a:srgbClr val="E5E5FF"/>
                </a:solidFill>
                <a:latin typeface="Arial Narrow" pitchFamily="34" charset="0"/>
                <a:cs typeface="Arial"/>
              </a:rPr>
              <a:t>(</a:t>
            </a:r>
            <a:r>
              <a:rPr lang="en-US" sz="1200" b="1" i="1" dirty="0" err="1" smtClean="0">
                <a:solidFill>
                  <a:srgbClr val="E5E5FF"/>
                </a:solidFill>
                <a:latin typeface="Arial Narrow" pitchFamily="34" charset="0"/>
                <a:cs typeface="Arial"/>
              </a:rPr>
              <a:t>Pengarah</a:t>
            </a:r>
            <a:r>
              <a:rPr lang="en-US" sz="1200" b="1" i="1" dirty="0">
                <a:solidFill>
                  <a:srgbClr val="E5E5FF"/>
                </a:solidFill>
                <a:latin typeface="Arial Narrow" pitchFamily="34" charset="0"/>
                <a:cs typeface="Arial"/>
              </a:rPr>
              <a:t>, </a:t>
            </a:r>
            <a:r>
              <a:rPr lang="en-US" sz="1200" b="1" i="1" dirty="0" err="1">
                <a:solidFill>
                  <a:srgbClr val="E5E5FF"/>
                </a:solidFill>
                <a:latin typeface="Arial Narrow" pitchFamily="34" charset="0"/>
                <a:cs typeface="Arial"/>
              </a:rPr>
              <a:t>pemandu</a:t>
            </a:r>
            <a:r>
              <a:rPr lang="en-US" sz="1200" b="1" i="1" dirty="0">
                <a:solidFill>
                  <a:srgbClr val="E5E5FF"/>
                </a:solidFill>
                <a:latin typeface="Arial Narrow" pitchFamily="34" charset="0"/>
                <a:cs typeface="Arial"/>
              </a:rPr>
              <a:t>)</a:t>
            </a: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5181600" y="3506788"/>
            <a:ext cx="3733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>
                <a:solidFill>
                  <a:srgbClr val="E5E5FF"/>
                </a:solidFill>
                <a:latin typeface="Arial Narrow" pitchFamily="34" charset="0"/>
                <a:cs typeface="Arial"/>
              </a:rPr>
              <a:t>Hasil atau kondisi yang ingin dicapai dalam kurun waktu tertentu dengan pemilihan skala prioritas dana lokasi sumber daya (1-3 tahun)</a:t>
            </a:r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5181600" y="51562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>
                <a:solidFill>
                  <a:srgbClr val="E5E5FF"/>
                </a:solidFill>
                <a:latin typeface="Arial" charset="0"/>
                <a:cs typeface="Arial"/>
              </a:rPr>
              <a:t>Panduan arah dan kegiatan yang harus dilakukan untuk mencapai sasaran (1 tahun)</a:t>
            </a:r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5181600" y="4486275"/>
            <a:ext cx="3733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>
                <a:solidFill>
                  <a:srgbClr val="E5E5FF"/>
                </a:solidFill>
                <a:latin typeface="Arial" charset="0"/>
                <a:cs typeface="Arial"/>
              </a:rPr>
              <a:t>Bagaimana jalan mencapai sasaran</a:t>
            </a:r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5181600" y="5929313"/>
            <a:ext cx="3733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>
                <a:solidFill>
                  <a:srgbClr val="E5E5FF"/>
                </a:solidFill>
                <a:latin typeface="Arial" charset="0"/>
                <a:cs typeface="Arial"/>
              </a:rPr>
              <a:t>Pelaksanaan operasional</a:t>
            </a:r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5181600" y="2819400"/>
            <a:ext cx="3602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>
                <a:solidFill>
                  <a:srgbClr val="E5E5FF"/>
                </a:solidFill>
                <a:latin typeface="Arial Narrow" pitchFamily="34" charset="0"/>
                <a:cs typeface="Arial"/>
              </a:rPr>
              <a:t>Merupakan penjabaran dari misi dan bagian integral dari perencanaan strategis (3-5 tahun)</a:t>
            </a:r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5715000" y="2276475"/>
            <a:ext cx="2301875" cy="4667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200">
                <a:solidFill>
                  <a:srgbClr val="E5E5FF"/>
                </a:solidFill>
                <a:latin typeface="Arial" charset="0"/>
                <a:cs typeface="Arial"/>
              </a:rPr>
              <a:t>Keyakinan dasar (pendorong)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200">
                <a:solidFill>
                  <a:srgbClr val="E5E5FF"/>
                </a:solidFill>
                <a:latin typeface="Arial" charset="0"/>
                <a:cs typeface="Arial"/>
              </a:rPr>
              <a:t>Nilai / values (pembatas)</a:t>
            </a:r>
          </a:p>
        </p:txBody>
      </p:sp>
      <p:sp>
        <p:nvSpPr>
          <p:cNvPr id="15398" name="AutoShape 38"/>
          <p:cNvSpPr>
            <a:spLocks noChangeArrowheads="1"/>
          </p:cNvSpPr>
          <p:nvPr/>
        </p:nvSpPr>
        <p:spPr bwMode="auto">
          <a:xfrm>
            <a:off x="5334000" y="2276475"/>
            <a:ext cx="381000" cy="381000"/>
          </a:xfrm>
          <a:prstGeom prst="leftArrow">
            <a:avLst>
              <a:gd name="adj1" fmla="val 50000"/>
              <a:gd name="adj2" fmla="val 25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Garamond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162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8040"/>
          </a:xfrm>
        </p:spPr>
        <p:txBody>
          <a:bodyPr/>
          <a:lstStyle/>
          <a:p>
            <a:r>
              <a:rPr lang="en-US" sz="3200" dirty="0" smtClean="0"/>
              <a:t>VISI &amp; MISI RJR SELAMA INI: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2930" y="1122678"/>
            <a:ext cx="8596372" cy="5484560"/>
          </a:xfrm>
          <a:ln>
            <a:solidFill>
              <a:schemeClr val="tx2">
                <a:lumMod val="50000"/>
              </a:schemeClr>
            </a:solidFill>
          </a:ln>
        </p:spPr>
        <p:txBody>
          <a:bodyPr/>
          <a:lstStyle/>
          <a:p>
            <a:r>
              <a:rPr lang="en-US" sz="2800" dirty="0" smtClean="0"/>
              <a:t>VISI: </a:t>
            </a:r>
            <a:r>
              <a:rPr lang="en-US" sz="2800" dirty="0" err="1" smtClean="0"/>
              <a:t>Mitra</a:t>
            </a:r>
            <a:r>
              <a:rPr lang="en-US" sz="2800" dirty="0" smtClean="0"/>
              <a:t> </a:t>
            </a:r>
            <a:r>
              <a:rPr lang="en-US" sz="2800" dirty="0" err="1" smtClean="0"/>
              <a:t>kritis</a:t>
            </a:r>
            <a:r>
              <a:rPr lang="en-US" sz="2800" dirty="0" smtClean="0"/>
              <a:t> </a:t>
            </a:r>
            <a:r>
              <a:rPr lang="en-US" sz="2800" dirty="0" err="1" smtClean="0"/>
              <a:t>pemerintah</a:t>
            </a:r>
            <a:r>
              <a:rPr lang="en-US" sz="2800" dirty="0" smtClean="0"/>
              <a:t> di </a:t>
            </a:r>
            <a:r>
              <a:rPr lang="en-US" sz="2800" dirty="0" err="1" smtClean="0"/>
              <a:t>bidang</a:t>
            </a:r>
            <a:r>
              <a:rPr lang="en-US" sz="2800" dirty="0" smtClean="0"/>
              <a:t> </a:t>
            </a:r>
            <a:r>
              <a:rPr lang="en-US" sz="2800" dirty="0" err="1" smtClean="0"/>
              <a:t>kehutanan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khususnya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pembangunan</a:t>
            </a:r>
            <a:r>
              <a:rPr lang="en-US" sz="2800" dirty="0" smtClean="0"/>
              <a:t> </a:t>
            </a:r>
            <a:r>
              <a:rPr lang="en-US" sz="2800" dirty="0" err="1" smtClean="0"/>
              <a:t>nasional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umumnya</a:t>
            </a:r>
            <a:endParaRPr lang="en-US" sz="2800" dirty="0" smtClean="0"/>
          </a:p>
          <a:p>
            <a:r>
              <a:rPr lang="en-US" sz="2800" dirty="0" smtClean="0"/>
              <a:t>MISI:</a:t>
            </a:r>
          </a:p>
          <a:p>
            <a:pPr lvl="1"/>
            <a:r>
              <a:rPr lang="en-US" sz="2400" dirty="0" err="1" smtClean="0"/>
              <a:t>Advokasi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msyarakat</a:t>
            </a:r>
            <a:r>
              <a:rPr lang="en-US" sz="2400" dirty="0" smtClean="0"/>
              <a:t> </a:t>
            </a:r>
            <a:r>
              <a:rPr lang="en-US" sz="2400" dirty="0" err="1" smtClean="0"/>
              <a:t>kehutanan</a:t>
            </a:r>
            <a:endParaRPr lang="en-US" sz="2400" dirty="0" smtClean="0"/>
          </a:p>
          <a:p>
            <a:pPr lvl="1"/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kajian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rangka</a:t>
            </a:r>
            <a:r>
              <a:rPr lang="en-US" sz="2400" dirty="0" smtClean="0"/>
              <a:t> </a:t>
            </a:r>
            <a:r>
              <a:rPr lang="en-US" sz="2400" dirty="0" err="1" smtClean="0"/>
              <a:t>terwujudnya</a:t>
            </a:r>
            <a:r>
              <a:rPr lang="en-US" sz="2400" dirty="0" smtClean="0"/>
              <a:t> “good governance”</a:t>
            </a:r>
          </a:p>
          <a:p>
            <a:pPr lvl="1"/>
            <a:r>
              <a:rPr lang="en-US" sz="2400" dirty="0" err="1" smtClean="0"/>
              <a:t>Mengawasi</a:t>
            </a:r>
            <a:r>
              <a:rPr lang="en-US" sz="2400" dirty="0" smtClean="0"/>
              <a:t> (watch dog) program2 </a:t>
            </a:r>
            <a:r>
              <a:rPr lang="en-US" sz="2400" dirty="0" err="1" smtClean="0"/>
              <a:t>pemerintah</a:t>
            </a:r>
            <a:r>
              <a:rPr lang="en-US" sz="2400" dirty="0" smtClean="0"/>
              <a:t> di </a:t>
            </a:r>
            <a:r>
              <a:rPr lang="en-US" sz="2400" dirty="0" err="1" smtClean="0"/>
              <a:t>bidang</a:t>
            </a:r>
            <a:r>
              <a:rPr lang="en-US" sz="2400" dirty="0" smtClean="0"/>
              <a:t> </a:t>
            </a:r>
            <a:r>
              <a:rPr lang="en-US" sz="2400" dirty="0" err="1" smtClean="0"/>
              <a:t>kehutanan</a:t>
            </a:r>
            <a:endParaRPr lang="en-US" sz="2400" dirty="0" smtClean="0"/>
          </a:p>
          <a:p>
            <a:pPr lvl="1"/>
            <a:r>
              <a:rPr lang="en-US" sz="2400" dirty="0" err="1" smtClean="0"/>
              <a:t>Memperkuat</a:t>
            </a:r>
            <a:r>
              <a:rPr lang="en-US" sz="2400" dirty="0" smtClean="0"/>
              <a:t> </a:t>
            </a:r>
            <a:r>
              <a:rPr lang="en-US" sz="2400" dirty="0" err="1" smtClean="0"/>
              <a:t>jati</a:t>
            </a:r>
            <a:r>
              <a:rPr lang="en-US" sz="2400" dirty="0" smtClean="0"/>
              <a:t> </a:t>
            </a:r>
            <a:r>
              <a:rPr lang="en-US" sz="2400" dirty="0" err="1" smtClean="0"/>
              <a:t>diri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jiwa</a:t>
            </a:r>
            <a:r>
              <a:rPr lang="en-US" sz="2400" dirty="0" smtClean="0"/>
              <a:t> </a:t>
            </a:r>
            <a:r>
              <a:rPr lang="en-US" sz="2400" dirty="0" err="1" smtClean="0"/>
              <a:t>korsa</a:t>
            </a:r>
            <a:r>
              <a:rPr lang="en-US" sz="2400" dirty="0" smtClean="0"/>
              <a:t> </a:t>
            </a:r>
            <a:r>
              <a:rPr lang="en-US" sz="2400" dirty="0" err="1" smtClean="0"/>
              <a:t>rimbawan</a:t>
            </a:r>
            <a:r>
              <a:rPr lang="en-US" sz="2400" dirty="0" smtClean="0"/>
              <a:t>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kesetia-kawanan</a:t>
            </a:r>
            <a:r>
              <a:rPr lang="en-US" sz="2400" dirty="0" smtClean="0"/>
              <a:t> </a:t>
            </a:r>
            <a:r>
              <a:rPr lang="en-US" sz="2400" dirty="0" err="1" smtClean="0"/>
              <a:t>sosial</a:t>
            </a:r>
            <a:endParaRPr lang="en-US" sz="2400" dirty="0" smtClean="0"/>
          </a:p>
          <a:p>
            <a:pPr lvl="1"/>
            <a:r>
              <a:rPr lang="en-US" sz="2400" dirty="0" smtClean="0"/>
              <a:t>Public education di </a:t>
            </a:r>
            <a:r>
              <a:rPr lang="en-US" sz="2400" dirty="0" err="1" smtClean="0"/>
              <a:t>bidang</a:t>
            </a:r>
            <a:r>
              <a:rPr lang="en-US" sz="2400" dirty="0" smtClean="0"/>
              <a:t> </a:t>
            </a:r>
            <a:r>
              <a:rPr lang="en-US" sz="2400" dirty="0" err="1" smtClean="0"/>
              <a:t>kehutanankepada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rimbawan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2564241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Text Box 2"/>
          <p:cNvSpPr txBox="1">
            <a:spLocks noChangeArrowheads="1"/>
          </p:cNvSpPr>
          <p:nvPr/>
        </p:nvSpPr>
        <p:spPr bwMode="auto">
          <a:xfrm>
            <a:off x="457200" y="1447800"/>
            <a:ext cx="8229600" cy="323165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defRPr/>
            </a:pPr>
            <a:r>
              <a:rPr lang="en-US" sz="24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cs typeface="Courier New" pitchFamily="49" charset="0"/>
              </a:rPr>
              <a:t>Visi</a:t>
            </a:r>
            <a:r>
              <a:rPr lang="en-US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cs typeface="Courier New" pitchFamily="49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cs typeface="Courier New" pitchFamily="49" charset="0"/>
              </a:rPr>
              <a:t>adalah</a:t>
            </a:r>
            <a:r>
              <a:rPr lang="en-US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cs typeface="Courier New" pitchFamily="49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cs typeface="Courier New" pitchFamily="49" charset="0"/>
              </a:rPr>
              <a:t>suatu</a:t>
            </a:r>
            <a:r>
              <a:rPr lang="en-US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cs typeface="Courier New" pitchFamily="49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cs typeface="Courier New" pitchFamily="49" charset="0"/>
              </a:rPr>
              <a:t>penjabaran</a:t>
            </a:r>
            <a:r>
              <a:rPr lang="en-US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cs typeface="Courier New" pitchFamily="49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cs typeface="Courier New" pitchFamily="49" charset="0"/>
              </a:rPr>
              <a:t>niat</a:t>
            </a:r>
            <a:r>
              <a:rPr lang="en-US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cs typeface="Courier New" pitchFamily="49" charset="0"/>
              </a:rPr>
              <a:t>, yang </a:t>
            </a:r>
            <a:r>
              <a:rPr lang="en-US" sz="24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cs typeface="Courier New" pitchFamily="49" charset="0"/>
              </a:rPr>
              <a:t>dirumuskan</a:t>
            </a:r>
            <a:r>
              <a:rPr lang="en-US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cs typeface="Courier New" pitchFamily="49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cs typeface="Courier New" pitchFamily="49" charset="0"/>
              </a:rPr>
              <a:t>dengan</a:t>
            </a:r>
            <a:r>
              <a:rPr lang="en-US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cs typeface="Courier New" pitchFamily="49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cs typeface="Courier New" pitchFamily="49" charset="0"/>
              </a:rPr>
              <a:t>seksama</a:t>
            </a:r>
            <a:r>
              <a:rPr lang="en-US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cs typeface="Courier New" pitchFamily="49" charset="0"/>
              </a:rPr>
              <a:t>, yang </a:t>
            </a:r>
            <a:r>
              <a:rPr lang="en-US" sz="24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cs typeface="Courier New" pitchFamily="49" charset="0"/>
              </a:rPr>
              <a:t>menetapkan</a:t>
            </a:r>
            <a:r>
              <a:rPr lang="en-US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cs typeface="Courier New" pitchFamily="49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cs typeface="Courier New" pitchFamily="49" charset="0"/>
              </a:rPr>
              <a:t>tujuan</a:t>
            </a:r>
            <a:r>
              <a:rPr lang="en-US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cs typeface="Courier New" pitchFamily="49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cs typeface="Courier New" pitchFamily="49" charset="0"/>
              </a:rPr>
              <a:t>dan</a:t>
            </a:r>
            <a:r>
              <a:rPr lang="en-US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cs typeface="Courier New" pitchFamily="49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cs typeface="Courier New" pitchFamily="49" charset="0"/>
              </a:rPr>
              <a:t>keadaan</a:t>
            </a:r>
            <a:r>
              <a:rPr lang="en-US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cs typeface="Courier New" pitchFamily="49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cs typeface="Courier New" pitchFamily="49" charset="0"/>
              </a:rPr>
              <a:t>masa</a:t>
            </a:r>
            <a:r>
              <a:rPr lang="en-US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cs typeface="Courier New" pitchFamily="49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cs typeface="Courier New" pitchFamily="49" charset="0"/>
              </a:rPr>
              <a:t>depan</a:t>
            </a:r>
            <a:r>
              <a:rPr lang="en-US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cs typeface="Courier New" pitchFamily="49" charset="0"/>
              </a:rPr>
              <a:t>, yang </a:t>
            </a:r>
            <a:r>
              <a:rPr lang="en-US" sz="24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cs typeface="Courier New" pitchFamily="49" charset="0"/>
              </a:rPr>
              <a:t>secara</a:t>
            </a:r>
            <a:r>
              <a:rPr lang="en-US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cs typeface="Courier New" pitchFamily="49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cs typeface="Courier New" pitchFamily="49" charset="0"/>
              </a:rPr>
              <a:t>khusus</a:t>
            </a:r>
            <a:r>
              <a:rPr lang="en-US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cs typeface="Courier New" pitchFamily="49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cs typeface="Courier New" pitchFamily="49" charset="0"/>
              </a:rPr>
              <a:t>diinginkan</a:t>
            </a:r>
            <a:r>
              <a:rPr lang="en-US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cs typeface="Courier New" pitchFamily="49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cs typeface="Courier New" pitchFamily="49" charset="0"/>
              </a:rPr>
              <a:t>oleh</a:t>
            </a:r>
            <a:r>
              <a:rPr lang="en-US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cs typeface="Courier New" pitchFamily="49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cs typeface="Courier New" pitchFamily="49" charset="0"/>
              </a:rPr>
              <a:t>seseorang</a:t>
            </a:r>
            <a:r>
              <a:rPr lang="en-US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cs typeface="Courier New" pitchFamily="49" charset="0"/>
              </a:rPr>
              <a:t> </a:t>
            </a:r>
            <a:r>
              <a:rPr lang="en-US" sz="24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cs typeface="Courier New" pitchFamily="49" charset="0"/>
              </a:rPr>
              <a:t>atau</a:t>
            </a:r>
            <a:r>
              <a:rPr lang="en-US" sz="2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cs typeface="Courier New" pitchFamily="49" charset="0"/>
              </a:rPr>
              <a:t> </a:t>
            </a:r>
            <a:r>
              <a:rPr lang="en-US" sz="2400" i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cs typeface="Courier New" pitchFamily="49" charset="0"/>
              </a:rPr>
              <a:t>kelompok</a:t>
            </a:r>
            <a:r>
              <a:rPr lang="en-US" sz="2400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cs typeface="Courier New" pitchFamily="49" charset="0"/>
              </a:rPr>
              <a:t>.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cs typeface="Courier New" pitchFamily="49" charset="0"/>
              </a:rPr>
              <a:t>(“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antGarde Md BT" pitchFamily="34" charset="0"/>
                <a:cs typeface="Courier New" pitchFamily="49" charset="0"/>
              </a:rPr>
              <a:t>What do we want to become?”)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vantGarde Md BT" pitchFamily="34" charset="0"/>
              <a:cs typeface="Courier New" pitchFamily="49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66"/>
              </a:solidFill>
              <a:latin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66"/>
              </a:solidFill>
              <a:latin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en-US" sz="24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323587" name="Rectangle 3"/>
          <p:cNvSpPr>
            <a:spLocks noChangeArrowheads="1"/>
          </p:cNvSpPr>
          <p:nvPr/>
        </p:nvSpPr>
        <p:spPr bwMode="auto">
          <a:xfrm>
            <a:off x="1524000" y="685800"/>
            <a:ext cx="60594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PENGERTIAN VISI</a:t>
            </a:r>
            <a:endParaRPr lang="en-US" sz="2300" b="1" i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5963" y="3281447"/>
            <a:ext cx="7712075" cy="267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>
            <a:defPPr>
              <a:defRPr lang="id-ID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US" sz="24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 vision is a realistic, credible, and attractive future for an organization</a:t>
            </a:r>
          </a:p>
          <a:p>
            <a:endParaRPr lang="en-US" sz="24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457200" indent="-457200">
              <a:buFont typeface="Arial"/>
              <a:buChar char="•"/>
            </a:pPr>
            <a:r>
              <a:rPr lang="en-US" sz="24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It is an articulation of a destination toward which an organization should aim, a future that in important way is better, more successful, or more desirable for your organization.</a:t>
            </a:r>
          </a:p>
        </p:txBody>
      </p:sp>
    </p:spTree>
    <p:extLst>
      <p:ext uri="{BB962C8B-B14F-4D97-AF65-F5344CB8AC3E}">
        <p14:creationId xmlns:p14="http://schemas.microsoft.com/office/powerpoint/2010/main" val="23424057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udio">
  <a:themeElements>
    <a:clrScheme name="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Robbins PPT template final">
  <a:themeElements>
    <a:clrScheme name="Robbins PPT template final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CC0000"/>
      </a:accent2>
      <a:accent3>
        <a:srgbClr val="FFFFFF"/>
      </a:accent3>
      <a:accent4>
        <a:srgbClr val="000000"/>
      </a:accent4>
      <a:accent5>
        <a:srgbClr val="DAEDEF"/>
      </a:accent5>
      <a:accent6>
        <a:srgbClr val="B90000"/>
      </a:accent6>
      <a:hlink>
        <a:srgbClr val="009999"/>
      </a:hlink>
      <a:folHlink>
        <a:srgbClr val="99CC00"/>
      </a:folHlink>
    </a:clrScheme>
    <a:fontScheme name="Robbins PPT template final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Robbins PPT template 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bbins PPT template 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bbins PPT template 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bbins PPT template 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bbins PPT template 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bbins PPT template 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bins PPT template 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bins PPT template 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bins PPT template 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bins PPT template 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bins PPT template 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bins PPT template 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bins PPT template final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B900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usiness Plan">
  <a:themeElements>
    <a:clrScheme name="Business Plan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Business Pla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Business Plan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Facilitating A Meeting">
  <a:themeElements>
    <a:clrScheme name="Facilitating A Meeting 1">
      <a:dk1>
        <a:srgbClr val="F1B60F"/>
      </a:dk1>
      <a:lt1>
        <a:srgbClr val="FFFFFF"/>
      </a:lt1>
      <a:dk2>
        <a:srgbClr val="115606"/>
      </a:dk2>
      <a:lt2>
        <a:srgbClr val="F1B60F"/>
      </a:lt2>
      <a:accent1>
        <a:srgbClr val="CC9900"/>
      </a:accent1>
      <a:accent2>
        <a:srgbClr val="000000"/>
      </a:accent2>
      <a:accent3>
        <a:srgbClr val="AAB4AA"/>
      </a:accent3>
      <a:accent4>
        <a:srgbClr val="DADADA"/>
      </a:accent4>
      <a:accent5>
        <a:srgbClr val="E2CAAA"/>
      </a:accent5>
      <a:accent6>
        <a:srgbClr val="000000"/>
      </a:accent6>
      <a:hlink>
        <a:srgbClr val="FF6600"/>
      </a:hlink>
      <a:folHlink>
        <a:srgbClr val="DC5900"/>
      </a:folHlink>
    </a:clrScheme>
    <a:fontScheme name="Facilitating A Meetin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acilitating A Meeting 1">
        <a:dk1>
          <a:srgbClr val="F1B60F"/>
        </a:dk1>
        <a:lt1>
          <a:srgbClr val="FFFFFF"/>
        </a:lt1>
        <a:dk2>
          <a:srgbClr val="115606"/>
        </a:dk2>
        <a:lt2>
          <a:srgbClr val="F1B60F"/>
        </a:lt2>
        <a:accent1>
          <a:srgbClr val="CC9900"/>
        </a:accent1>
        <a:accent2>
          <a:srgbClr val="000000"/>
        </a:accent2>
        <a:accent3>
          <a:srgbClr val="AAB4AA"/>
        </a:accent3>
        <a:accent4>
          <a:srgbClr val="DADADA"/>
        </a:accent4>
        <a:accent5>
          <a:srgbClr val="E2CAAA"/>
        </a:accent5>
        <a:accent6>
          <a:srgbClr val="000000"/>
        </a:accent6>
        <a:hlink>
          <a:srgbClr val="FF6600"/>
        </a:hlink>
        <a:folHlink>
          <a:srgbClr val="DC5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ilitating A Meeting 2">
        <a:dk1>
          <a:srgbClr val="FF9900"/>
        </a:dk1>
        <a:lt1>
          <a:srgbClr val="FFFFFF"/>
        </a:lt1>
        <a:dk2>
          <a:srgbClr val="4DC024"/>
        </a:dk2>
        <a:lt2>
          <a:srgbClr val="FFFFFF"/>
        </a:lt2>
        <a:accent1>
          <a:srgbClr val="FF6600"/>
        </a:accent1>
        <a:accent2>
          <a:srgbClr val="24864C"/>
        </a:accent2>
        <a:accent3>
          <a:srgbClr val="B2DCAC"/>
        </a:accent3>
        <a:accent4>
          <a:srgbClr val="DADADA"/>
        </a:accent4>
        <a:accent5>
          <a:srgbClr val="FFB8AA"/>
        </a:accent5>
        <a:accent6>
          <a:srgbClr val="207944"/>
        </a:accent6>
        <a:hlink>
          <a:srgbClr val="4D4D4D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ilitating A Meeting 3">
        <a:dk1>
          <a:srgbClr val="777777"/>
        </a:dk1>
        <a:lt1>
          <a:srgbClr val="FFFFFF"/>
        </a:lt1>
        <a:dk2>
          <a:srgbClr val="727272"/>
        </a:dk2>
        <a:lt2>
          <a:srgbClr val="FFFFFF"/>
        </a:lt2>
        <a:accent1>
          <a:srgbClr val="808080"/>
        </a:accent1>
        <a:accent2>
          <a:srgbClr val="555555"/>
        </a:accent2>
        <a:accent3>
          <a:srgbClr val="BCBCBC"/>
        </a:accent3>
        <a:accent4>
          <a:srgbClr val="DADADA"/>
        </a:accent4>
        <a:accent5>
          <a:srgbClr val="C0C0C0"/>
        </a:accent5>
        <a:accent6>
          <a:srgbClr val="4C4C4C"/>
        </a:accent6>
        <a:hlink>
          <a:srgbClr val="969696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263</TotalTime>
  <Words>880</Words>
  <Application>Microsoft Office PowerPoint</Application>
  <PresentationFormat>On-screen Show (4:3)</PresentationFormat>
  <Paragraphs>144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Sky</vt:lpstr>
      <vt:lpstr>Office Theme</vt:lpstr>
      <vt:lpstr>Studio</vt:lpstr>
      <vt:lpstr>1_Robbins PPT template final</vt:lpstr>
      <vt:lpstr>Business Plan</vt:lpstr>
      <vt:lpstr>Austin</vt:lpstr>
      <vt:lpstr>Facilitating A Meeting</vt:lpstr>
      <vt:lpstr>Stream</vt:lpstr>
      <vt:lpstr>1_Stream</vt:lpstr>
      <vt:lpstr>PowerPoint Presentation</vt:lpstr>
      <vt:lpstr>SEPERTI APA MASA DEPAN YANG DIIDAM-IDAMKAN ITU?</vt:lpstr>
      <vt:lpstr>PowerPoint Presentation</vt:lpstr>
      <vt:lpstr>PowerPoint Presentation</vt:lpstr>
      <vt:lpstr>LALU BAGAIMANA RJR YANG VISIONER, INTEGRATIF DAN HOLISTIK ITU ?</vt:lpstr>
      <vt:lpstr>Keberhasilan atau kegagalan sebagai agen perubahan akan sangat ditentukan oleh 4 (empat) hal berikut:</vt:lpstr>
      <vt:lpstr>PowerPoint Presentation</vt:lpstr>
      <vt:lpstr>VISI &amp; MISI RJR SELAMA INI:</vt:lpstr>
      <vt:lpstr>PowerPoint Presentation</vt:lpstr>
      <vt:lpstr>Usulan VISI RJR:  Dalam 10 tahun ke depan, menjadi agen pembaruan dan penyelia layanan IPTEKS terbaik di bidang kehutanan, diakui seluruh pemangku kepentingan di Indonesia </vt:lpstr>
      <vt:lpstr>APAKAH  MISI  ITU  ?   Misi suatu organisasi merupakan sesuatu yang sangat fundamental karena tujuannya yang UNIK dan yang membedakan organisasinya dengan yang lain, terutama dalam produknya.  Dengan demikian, misi adalah kegiatan-kegiatan yang harus dilakukan dalam rangka mewujudkan visi.</vt:lpstr>
      <vt:lpstr>USULAN MISI RJR:</vt:lpstr>
      <vt:lpstr>PERHATIKAN KAITAN UNSUR-UNSUR DI BAWAH INI:</vt:lpstr>
      <vt:lpstr>PowerPoint Presentation</vt:lpstr>
      <vt:lpstr>JIKA ADA UNSUR YANG HILANG ATAU TIDAK LENGKAP</vt:lpstr>
      <vt:lpstr>BERTANGGUNG JAWAB UNTUK MENGADAKAN PEMBAHARUAN</vt:lpstr>
      <vt:lpstr>PERANGKAT KERJA RJR UNTUK BERSAING DI ERA GLOBALISASI</vt:lpstr>
      <vt:lpstr> VISI &amp; MISI ADALAH ACUAN UNTUK MENGADAKAN PERUBAHAN :  1)Perubahan adalah suatu proses di mana ada point of departure (POD) dan ada point of arrival (POA)  2)Dari POD ke POA diperlukan suatu strategic approach  yakni ; harus sistematik, dispassionate (rational, terkontrol, tidak emosional) dan terstruktur  3)Perubahan akan terjadi jika VISION diterjemahkan ke dalam ACTION ;   4)Untuk menjamin pencapaian visi diperlukan tujuan (POA) yang akan menjadi guide of future executive action. </vt:lpstr>
      <vt:lpstr>A REAL CHANGE AGENT 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FoEh</dc:creator>
  <cp:lastModifiedBy>John FoEh</cp:lastModifiedBy>
  <cp:revision>53</cp:revision>
  <dcterms:created xsi:type="dcterms:W3CDTF">2021-02-20T12:24:49Z</dcterms:created>
  <dcterms:modified xsi:type="dcterms:W3CDTF">2021-02-28T11:15:18Z</dcterms:modified>
</cp:coreProperties>
</file>